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01" r:id="rId2"/>
    <p:sldId id="374" r:id="rId3"/>
    <p:sldId id="402" r:id="rId4"/>
    <p:sldId id="375" r:id="rId5"/>
    <p:sldId id="398" r:id="rId6"/>
    <p:sldId id="401" r:id="rId7"/>
    <p:sldId id="369" r:id="rId8"/>
    <p:sldId id="370" r:id="rId9"/>
    <p:sldId id="321" r:id="rId10"/>
    <p:sldId id="325" r:id="rId11"/>
    <p:sldId id="323" r:id="rId12"/>
    <p:sldId id="322" r:id="rId13"/>
    <p:sldId id="345" r:id="rId14"/>
    <p:sldId id="329" r:id="rId15"/>
    <p:sldId id="353" r:id="rId16"/>
    <p:sldId id="354" r:id="rId17"/>
    <p:sldId id="339" r:id="rId18"/>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4F81BD"/>
    <a:srgbClr val="D99694"/>
    <a:srgbClr val="D7E4BD"/>
    <a:srgbClr val="000000"/>
    <a:srgbClr val="FF6600"/>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4678" autoAdjust="0"/>
    <p:restoredTop sz="97106" autoAdjust="0"/>
  </p:normalViewPr>
  <p:slideViewPr>
    <p:cSldViewPr>
      <p:cViewPr>
        <p:scale>
          <a:sx n="50" d="100"/>
          <a:sy n="50" d="100"/>
        </p:scale>
        <p:origin x="2096" y="39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56038" y="0"/>
            <a:ext cx="2949575" cy="496888"/>
          </a:xfrm>
          <a:prstGeom prst="rect">
            <a:avLst/>
          </a:prstGeom>
        </p:spPr>
        <p:txBody>
          <a:bodyPr vert="horz" lIns="91440" tIns="45720" rIns="91440" bIns="45720" rtlCol="0"/>
          <a:lstStyle>
            <a:lvl1pPr algn="r">
              <a:defRPr sz="1200"/>
            </a:lvl1pPr>
          </a:lstStyle>
          <a:p>
            <a:fld id="{A3881300-EB2F-4E40-AFE1-E4A33478B9EF}" type="datetimeFigureOut">
              <a:rPr kumimoji="1" lang="ja-JP" altLang="en-US" smtClean="0"/>
              <a:pPr/>
              <a:t>2017/3/15</a:t>
            </a:fld>
            <a:endParaRPr kumimoji="1" lang="ja-JP" altLang="en-US"/>
          </a:p>
        </p:txBody>
      </p:sp>
      <p:sp>
        <p:nvSpPr>
          <p:cNvPr id="4" name="スライド イメージ プレースホルダ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1038" y="4721225"/>
            <a:ext cx="5445125" cy="4471988"/>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a:defRPr sz="1200"/>
            </a:lvl1pPr>
          </a:lstStyle>
          <a:p>
            <a:fld id="{B1BFE38B-3B59-4DCA-BD72-47D689E1AEE3}" type="slidenum">
              <a:rPr kumimoji="1" lang="ja-JP" altLang="en-US" smtClean="0"/>
              <a:pPr/>
              <a:t>‹#›</a:t>
            </a:fld>
            <a:endParaRPr kumimoji="1" lang="ja-JP" altLang="en-US"/>
          </a:p>
        </p:txBody>
      </p:sp>
    </p:spTree>
    <p:extLst>
      <p:ext uri="{BB962C8B-B14F-4D97-AF65-F5344CB8AC3E}">
        <p14:creationId xmlns:p14="http://schemas.microsoft.com/office/powerpoint/2010/main" val="80234616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B1BFE38B-3B59-4DCA-BD72-47D689E1AEE3}" type="slidenum">
              <a:rPr kumimoji="1" lang="ja-JP" altLang="en-US" smtClean="0"/>
              <a:pPr/>
              <a:t>5</a:t>
            </a:fld>
            <a:endParaRPr kumimoji="1" lang="ja-JP" altLang="en-US"/>
          </a:p>
        </p:txBody>
      </p:sp>
    </p:spTree>
    <p:extLst>
      <p:ext uri="{BB962C8B-B14F-4D97-AF65-F5344CB8AC3E}">
        <p14:creationId xmlns:p14="http://schemas.microsoft.com/office/powerpoint/2010/main" val="1736998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1BFE38B-3B59-4DCA-BD72-47D689E1AEE3}" type="slidenum">
              <a:rPr kumimoji="1" lang="ja-JP" altLang="en-US" smtClean="0"/>
              <a:pPr/>
              <a:t>8</a:t>
            </a:fld>
            <a:endParaRPr kumimoji="1" lang="ja-JP" altLang="en-US"/>
          </a:p>
        </p:txBody>
      </p:sp>
    </p:spTree>
    <p:extLst>
      <p:ext uri="{BB962C8B-B14F-4D97-AF65-F5344CB8AC3E}">
        <p14:creationId xmlns:p14="http://schemas.microsoft.com/office/powerpoint/2010/main" val="2791476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B1BFE38B-3B59-4DCA-BD72-47D689E1AEE3}" type="slidenum">
              <a:rPr kumimoji="1" lang="ja-JP" altLang="en-US" smtClean="0"/>
              <a:pPr/>
              <a:t>11</a:t>
            </a:fld>
            <a:endParaRPr kumimoji="1" lang="ja-JP" altLang="en-US"/>
          </a:p>
        </p:txBody>
      </p:sp>
    </p:spTree>
    <p:extLst>
      <p:ext uri="{BB962C8B-B14F-4D97-AF65-F5344CB8AC3E}">
        <p14:creationId xmlns:p14="http://schemas.microsoft.com/office/powerpoint/2010/main" val="206339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7" name="スライド番号プレースホルダ 5"/>
          <p:cNvSpPr>
            <a:spLocks noGrp="1"/>
          </p:cNvSpPr>
          <p:nvPr>
            <p:ph type="sldNum" sz="quarter" idx="12"/>
          </p:nvPr>
        </p:nvSpPr>
        <p:spPr>
          <a:xfrm>
            <a:off x="6553200" y="6356350"/>
            <a:ext cx="2133600" cy="365125"/>
          </a:xfrm>
        </p:spPr>
        <p:txBody>
          <a:bodyPr/>
          <a:lstStyle/>
          <a:p>
            <a:fld id="{BFF5A772-6EE0-484C-BDDF-980EA907293C}"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75E85D6F-DADD-4CCF-9019-2D9015736508}" type="datetimeFigureOut">
              <a:rPr kumimoji="1" lang="ja-JP" altLang="en-US" smtClean="0"/>
              <a:pPr/>
              <a:t>2017/3/15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2952C089-B0F9-422F-A19B-593B74DB624F}"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75E85D6F-DADD-4CCF-9019-2D9015736508}" type="datetimeFigureOut">
              <a:rPr kumimoji="1" lang="ja-JP" altLang="en-US" smtClean="0"/>
              <a:pPr/>
              <a:t>2017/3/15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2952C089-B0F9-422F-A19B-593B74DB624F}"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75E85D6F-DADD-4CCF-9019-2D9015736508}" type="datetimeFigureOut">
              <a:rPr kumimoji="1" lang="ja-JP" altLang="en-US" smtClean="0"/>
              <a:pPr/>
              <a:t>2017/3/15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2952C089-B0F9-422F-A19B-593B74DB624F}"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75E85D6F-DADD-4CCF-9019-2D9015736508}" type="datetimeFigureOut">
              <a:rPr kumimoji="1" lang="ja-JP" altLang="en-US" smtClean="0"/>
              <a:pPr/>
              <a:t>2017/3/15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2952C089-B0F9-422F-A19B-593B74DB624F}"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75E85D6F-DADD-4CCF-9019-2D9015736508}" type="datetimeFigureOut">
              <a:rPr kumimoji="1" lang="ja-JP" altLang="en-US" smtClean="0"/>
              <a:pPr/>
              <a:t>2017/3/15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2952C089-B0F9-422F-A19B-593B74DB624F}"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75E85D6F-DADD-4CCF-9019-2D9015736508}" type="datetimeFigureOut">
              <a:rPr kumimoji="1" lang="ja-JP" altLang="en-US" smtClean="0"/>
              <a:pPr/>
              <a:t>2017/3/15</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2952C089-B0F9-422F-A19B-593B74DB624F}"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75E85D6F-DADD-4CCF-9019-2D9015736508}" type="datetimeFigureOut">
              <a:rPr kumimoji="1" lang="ja-JP" altLang="en-US" smtClean="0"/>
              <a:pPr/>
              <a:t>2017/3/15</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2952C089-B0F9-422F-A19B-593B74DB624F}"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75E85D6F-DADD-4CCF-9019-2D9015736508}" type="datetimeFigureOut">
              <a:rPr kumimoji="1" lang="ja-JP" altLang="en-US" smtClean="0"/>
              <a:pPr/>
              <a:t>2017/3/15</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2952C089-B0F9-422F-A19B-593B74DB624F}"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75E85D6F-DADD-4CCF-9019-2D9015736508}" type="datetimeFigureOut">
              <a:rPr kumimoji="1" lang="ja-JP" altLang="en-US" smtClean="0"/>
              <a:pPr/>
              <a:t>2017/3/15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2952C089-B0F9-422F-A19B-593B74DB624F}"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75E85D6F-DADD-4CCF-9019-2D9015736508}" type="datetimeFigureOut">
              <a:rPr kumimoji="1" lang="ja-JP" altLang="en-US" smtClean="0"/>
              <a:pPr/>
              <a:t>2017/3/15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2952C089-B0F9-422F-A19B-593B74DB624F}"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85D6F-DADD-4CCF-9019-2D9015736508}" type="datetimeFigureOut">
              <a:rPr kumimoji="1" lang="ja-JP" altLang="en-US" smtClean="0"/>
              <a:pPr/>
              <a:t>2017/3/15</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52C089-B0F9-422F-A19B-593B74DB624F}"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7" Type="http://schemas.openxmlformats.org/officeDocument/2006/relationships/image" Target="../media/image20.gif"/><Relationship Id="rId2" Type="http://schemas.openxmlformats.org/officeDocument/2006/relationships/image" Target="../media/image17.gif"/><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38.gif"/><Relationship Id="rId4" Type="http://schemas.openxmlformats.org/officeDocument/2006/relationships/image" Target="../media/image37.gif"/></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2.gif"/><Relationship Id="rId5" Type="http://schemas.openxmlformats.org/officeDocument/2006/relationships/image" Target="../media/image41.gif"/><Relationship Id="rId4" Type="http://schemas.openxmlformats.org/officeDocument/2006/relationships/image" Target="../media/image40.gif"/></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gif"/><Relationship Id="rId1" Type="http://schemas.openxmlformats.org/officeDocument/2006/relationships/slideLayout" Target="../slideLayouts/slideLayout1.xml"/><Relationship Id="rId4" Type="http://schemas.openxmlformats.org/officeDocument/2006/relationships/image" Target="../media/image16.gif"/></Relationships>
</file>

<file path=ppt/slides/_rels/slide16.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jpeg"/><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4.jpeg"/><Relationship Id="rId7" Type="http://schemas.openxmlformats.org/officeDocument/2006/relationships/image" Target="../media/image18.gif"/><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gif"/><Relationship Id="rId11" Type="http://schemas.openxmlformats.org/officeDocument/2006/relationships/image" Target="../media/image22.jpeg"/><Relationship Id="rId5" Type="http://schemas.openxmlformats.org/officeDocument/2006/relationships/image" Target="../media/image16.gif"/><Relationship Id="rId10" Type="http://schemas.openxmlformats.org/officeDocument/2006/relationships/image" Target="../media/image21.gif"/><Relationship Id="rId4" Type="http://schemas.openxmlformats.org/officeDocument/2006/relationships/image" Target="../media/image15.jpeg"/><Relationship Id="rId9" Type="http://schemas.openxmlformats.org/officeDocument/2006/relationships/image" Target="../media/image20.gif"/></Relationships>
</file>

<file path=ppt/slides/_rels/slide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1.xml"/><Relationship Id="rId5" Type="http://schemas.openxmlformats.org/officeDocument/2006/relationships/image" Target="../media/image26.gif"/><Relationship Id="rId4" Type="http://schemas.openxmlformats.org/officeDocument/2006/relationships/image" Target="../media/image25.gif"/></Relationships>
</file>

<file path=ppt/slides/_rels/slide8.xml.rels><?xml version="1.0" encoding="UTF-8" standalone="yes"?>
<Relationships xmlns="http://schemas.openxmlformats.org/package/2006/relationships"><Relationship Id="rId3" Type="http://schemas.openxmlformats.org/officeDocument/2006/relationships/image" Target="../media/image27.gif"/><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6.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35.gif"/><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ph type="ctrTitle"/>
          </p:nvPr>
        </p:nvSpPr>
        <p:spPr>
          <a:xfrm>
            <a:off x="611560" y="2204864"/>
            <a:ext cx="7916416" cy="1728192"/>
          </a:xfrm>
          <a:solidFill>
            <a:schemeClr val="tx2"/>
          </a:solidFill>
        </p:spPr>
        <p:txBody>
          <a:bodyPr>
            <a:noAutofit/>
          </a:bodyPr>
          <a:lstStyle/>
          <a:p>
            <a:r>
              <a:rPr kumimoji="1" lang="ja-JP" altLang="en-US" sz="3200" b="1" dirty="0" smtClean="0">
                <a:solidFill>
                  <a:schemeClr val="bg1"/>
                </a:solidFill>
                <a:latin typeface="Meiryo UI" pitchFamily="50" charset="-128"/>
                <a:ea typeface="Meiryo UI" pitchFamily="50" charset="-128"/>
                <a:cs typeface="Meiryo UI" pitchFamily="50" charset="-128"/>
              </a:rPr>
              <a:t>セーリングワールドカップシリーズマイアミ大会</a:t>
            </a:r>
            <a:r>
              <a:rPr kumimoji="1" lang="en-US" altLang="ja-JP" sz="3200" b="1" dirty="0" smtClean="0">
                <a:solidFill>
                  <a:schemeClr val="bg1"/>
                </a:solidFill>
                <a:latin typeface="Meiryo UI" pitchFamily="50" charset="-128"/>
                <a:ea typeface="Meiryo UI" pitchFamily="50" charset="-128"/>
                <a:cs typeface="Meiryo UI" pitchFamily="50" charset="-128"/>
              </a:rPr>
              <a:t/>
            </a:r>
            <a:br>
              <a:rPr kumimoji="1" lang="en-US" altLang="ja-JP" sz="3200" b="1" dirty="0" smtClean="0">
                <a:solidFill>
                  <a:schemeClr val="bg1"/>
                </a:solidFill>
                <a:latin typeface="Meiryo UI" pitchFamily="50" charset="-128"/>
                <a:ea typeface="Meiryo UI" pitchFamily="50" charset="-128"/>
                <a:cs typeface="Meiryo UI" pitchFamily="50" charset="-128"/>
              </a:rPr>
            </a:br>
            <a:r>
              <a:rPr kumimoji="1" lang="ja-JP" altLang="en-US" sz="3200" b="1" dirty="0" smtClean="0">
                <a:solidFill>
                  <a:schemeClr val="bg1"/>
                </a:solidFill>
                <a:latin typeface="Meiryo UI" pitchFamily="50" charset="-128"/>
                <a:ea typeface="Meiryo UI" pitchFamily="50" charset="-128"/>
                <a:cs typeface="Meiryo UI" pitchFamily="50" charset="-128"/>
              </a:rPr>
              <a:t>視察レポート</a:t>
            </a:r>
            <a:r>
              <a:rPr lang="ja-JP" altLang="en-US" sz="3200" b="1" dirty="0" smtClean="0">
                <a:solidFill>
                  <a:schemeClr val="bg1"/>
                </a:solidFill>
                <a:latin typeface="Meiryo UI" pitchFamily="50" charset="-128"/>
                <a:ea typeface="Meiryo UI" pitchFamily="50" charset="-128"/>
                <a:cs typeface="Meiryo UI" pitchFamily="50" charset="-128"/>
              </a:rPr>
              <a:t>　</a:t>
            </a:r>
            <a:endParaRPr kumimoji="1" lang="ja-JP" altLang="en-US" sz="3200" b="1" dirty="0">
              <a:solidFill>
                <a:schemeClr val="bg1"/>
              </a:solidFill>
              <a:latin typeface="Meiryo UI" pitchFamily="50" charset="-128"/>
              <a:ea typeface="Meiryo UI" pitchFamily="50" charset="-128"/>
              <a:cs typeface="Meiryo UI" pitchFamily="50" charset="-128"/>
            </a:endParaRPr>
          </a:p>
        </p:txBody>
      </p:sp>
      <p:sp>
        <p:nvSpPr>
          <p:cNvPr id="5" name="Text Box 7"/>
          <p:cNvSpPr txBox="1">
            <a:spLocks noChangeArrowheads="1"/>
          </p:cNvSpPr>
          <p:nvPr/>
        </p:nvSpPr>
        <p:spPr bwMode="auto">
          <a:xfrm>
            <a:off x="2574313" y="4947197"/>
            <a:ext cx="3994620" cy="498598"/>
          </a:xfrm>
          <a:prstGeom prst="rect">
            <a:avLst/>
          </a:prstGeom>
          <a:noFill/>
          <a:ln w="9525">
            <a:noFill/>
            <a:miter lim="800000"/>
            <a:headEnd/>
            <a:tailEnd/>
          </a:ln>
          <a:effectLst/>
        </p:spPr>
        <p:txBody>
          <a:bodyPr wrap="none" anchor="ctr" anchorCtr="1">
            <a:spAutoFit/>
          </a:bodyPr>
          <a:lstStyle/>
          <a:p>
            <a:pPr algn="ctr">
              <a:lnSpc>
                <a:spcPct val="110000"/>
              </a:lnSpc>
              <a:spcBef>
                <a:spcPts val="0"/>
              </a:spcBef>
            </a:pPr>
            <a:r>
              <a:rPr lang="en-US" altLang="ja-JP" sz="2400" b="1" dirty="0" smtClean="0">
                <a:solidFill>
                  <a:schemeClr val="tx1">
                    <a:lumMod val="65000"/>
                    <a:lumOff val="35000"/>
                  </a:schemeClr>
                </a:solidFill>
                <a:latin typeface="Meiryo UI" pitchFamily="50" charset="-128"/>
                <a:ea typeface="Meiryo UI" pitchFamily="50" charset="-128"/>
                <a:cs typeface="Meiryo UI" pitchFamily="50" charset="-128"/>
              </a:rPr>
              <a:t>JSAF</a:t>
            </a:r>
            <a:r>
              <a:rPr lang="ja-JP" altLang="en-US" sz="2400" b="1" baseline="0" dirty="0" smtClean="0">
                <a:solidFill>
                  <a:schemeClr val="tx1">
                    <a:lumMod val="65000"/>
                    <a:lumOff val="35000"/>
                  </a:schemeClr>
                </a:solidFill>
                <a:latin typeface="Meiryo UI" pitchFamily="50" charset="-128"/>
                <a:ea typeface="Meiryo UI" pitchFamily="50" charset="-128"/>
                <a:cs typeface="Meiryo UI" pitchFamily="50" charset="-128"/>
              </a:rPr>
              <a:t> オリンピック準備委員会</a:t>
            </a:r>
            <a:endParaRPr lang="ja-JP" altLang="en-US" sz="2400" b="1" dirty="0">
              <a:solidFill>
                <a:schemeClr val="tx1">
                  <a:lumMod val="65000"/>
                  <a:lumOff val="35000"/>
                </a:schemeClr>
              </a:solidFill>
              <a:latin typeface="Meiryo UI" pitchFamily="50" charset="-128"/>
              <a:ea typeface="Meiryo UI" pitchFamily="50" charset="-128"/>
              <a:cs typeface="Meiryo UI" pitchFamily="50" charset="-128"/>
            </a:endParaRPr>
          </a:p>
        </p:txBody>
      </p:sp>
      <p:sp>
        <p:nvSpPr>
          <p:cNvPr id="6" name="テキスト プレースホルダ 15"/>
          <p:cNvSpPr txBox="1">
            <a:spLocks/>
          </p:cNvSpPr>
          <p:nvPr/>
        </p:nvSpPr>
        <p:spPr>
          <a:xfrm>
            <a:off x="3242621" y="4509120"/>
            <a:ext cx="2658462" cy="338554"/>
          </a:xfrm>
          <a:prstGeom prst="rect">
            <a:avLst/>
          </a:prstGeom>
        </p:spPr>
        <p:txBody>
          <a:bodyPr vert="horz" wrap="none" lIns="91440" tIns="45720" rIns="91440" bIns="45720" rtlCol="0" anchor="ctr">
            <a:noAutofit/>
          </a:bodyPr>
          <a:lstStyle>
            <a:lvl1pPr algn="ctr">
              <a:buNone/>
              <a:defRPr sz="1800">
                <a:solidFill>
                  <a:schemeClr val="tx1">
                    <a:lumMod val="65000"/>
                    <a:lumOff val="35000"/>
                  </a:schemeClr>
                </a:solidFill>
                <a:latin typeface="Meiryo UI" pitchFamily="50" charset="-128"/>
                <a:ea typeface="Meiryo UI" pitchFamily="50" charset="-128"/>
                <a:cs typeface="Meiryo UI" pitchFamily="50" charset="-128"/>
              </a:defRPr>
            </a:lvl1pPr>
            <a:lvl2pPr>
              <a:buNone/>
              <a:defRPr sz="1600">
                <a:solidFill>
                  <a:schemeClr val="tx1">
                    <a:lumMod val="65000"/>
                    <a:lumOff val="35000"/>
                  </a:schemeClr>
                </a:solidFill>
                <a:latin typeface="メイリオ" pitchFamily="50" charset="-128"/>
                <a:ea typeface="メイリオ" pitchFamily="50" charset="-128"/>
                <a:cs typeface="メイリオ" pitchFamily="50" charset="-128"/>
              </a:defRPr>
            </a:lvl2pPr>
            <a:lvl3pPr>
              <a:buNone/>
              <a:defRPr sz="1600">
                <a:solidFill>
                  <a:schemeClr val="tx1">
                    <a:lumMod val="65000"/>
                    <a:lumOff val="35000"/>
                  </a:schemeClr>
                </a:solidFill>
                <a:latin typeface="メイリオ" pitchFamily="50" charset="-128"/>
                <a:ea typeface="メイリオ" pitchFamily="50" charset="-128"/>
                <a:cs typeface="メイリオ" pitchFamily="50" charset="-128"/>
              </a:defRPr>
            </a:lvl3pPr>
            <a:lvl4pPr>
              <a:buNone/>
              <a:defRPr sz="1600">
                <a:solidFill>
                  <a:schemeClr val="tx1">
                    <a:lumMod val="65000"/>
                    <a:lumOff val="35000"/>
                  </a:schemeClr>
                </a:solidFill>
                <a:latin typeface="メイリオ" pitchFamily="50" charset="-128"/>
                <a:ea typeface="メイリオ" pitchFamily="50" charset="-128"/>
                <a:cs typeface="メイリオ" pitchFamily="50" charset="-128"/>
              </a:defRPr>
            </a:lvl4pPr>
            <a:lvl5pPr>
              <a:buNone/>
              <a:defRPr sz="1600">
                <a:solidFill>
                  <a:schemeClr val="tx1">
                    <a:lumMod val="65000"/>
                    <a:lumOff val="35000"/>
                  </a:schemeClr>
                </a:solidFill>
                <a:latin typeface="メイリオ" pitchFamily="50" charset="-128"/>
                <a:ea typeface="メイリオ" pitchFamily="50" charset="-128"/>
                <a:cs typeface="メイリオ" pitchFamily="50" charset="-128"/>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smtClean="0">
                <a:ln>
                  <a:noFill/>
                </a:ln>
                <a:solidFill>
                  <a:schemeClr val="tx1">
                    <a:lumMod val="65000"/>
                    <a:lumOff val="35000"/>
                  </a:schemeClr>
                </a:solidFill>
                <a:effectLst/>
                <a:uLnTx/>
                <a:uFillTx/>
                <a:latin typeface="Meiryo UI" pitchFamily="50" charset="-128"/>
                <a:ea typeface="Meiryo UI" pitchFamily="50" charset="-128"/>
                <a:cs typeface="Meiryo UI" pitchFamily="50" charset="-128"/>
              </a:rPr>
              <a:t>2017.3.21</a:t>
            </a:r>
            <a:r>
              <a:rPr kumimoji="1" lang="en-US" altLang="ja-JP" sz="1800" b="0" i="0" u="none" strike="noStrike" kern="1200" cap="none" spc="0" normalizeH="0" noProof="0" dirty="0" smtClean="0">
                <a:ln>
                  <a:noFill/>
                </a:ln>
                <a:solidFill>
                  <a:schemeClr val="tx1">
                    <a:lumMod val="65000"/>
                    <a:lumOff val="35000"/>
                  </a:schemeClr>
                </a:solidFill>
                <a:effectLst/>
                <a:uLnTx/>
                <a:uFillTx/>
                <a:latin typeface="Meiryo UI" pitchFamily="50" charset="-128"/>
                <a:ea typeface="Meiryo UI" pitchFamily="50" charset="-128"/>
                <a:cs typeface="Meiryo UI" pitchFamily="50" charset="-128"/>
              </a:rPr>
              <a:t> </a:t>
            </a:r>
            <a:endParaRPr kumimoji="1" lang="ja-JP" altLang="en-US" sz="1800" b="0" i="0" u="none" strike="noStrike" kern="1200" cap="none" spc="0" normalizeH="0" baseline="0" noProof="0" dirty="0">
              <a:ln>
                <a:noFill/>
              </a:ln>
              <a:solidFill>
                <a:schemeClr val="tx1">
                  <a:lumMod val="65000"/>
                  <a:lumOff val="35000"/>
                </a:schemeClr>
              </a:solidFill>
              <a:effectLst/>
              <a:uLnTx/>
              <a:uFillTx/>
              <a:latin typeface="Meiryo UI" pitchFamily="50" charset="-128"/>
              <a:ea typeface="Meiryo UI" pitchFamily="50" charset="-128"/>
              <a:cs typeface="Meiryo UI" pitchFamily="50" charset="-128"/>
            </a:endParaRPr>
          </a:p>
        </p:txBody>
      </p:sp>
      <p:sp>
        <p:nvSpPr>
          <p:cNvPr id="7" name="テキスト ボックス 6"/>
          <p:cNvSpPr txBox="1"/>
          <p:nvPr/>
        </p:nvSpPr>
        <p:spPr>
          <a:xfrm>
            <a:off x="7380312" y="332656"/>
            <a:ext cx="1511208" cy="338554"/>
          </a:xfrm>
          <a:prstGeom prst="rect">
            <a:avLst/>
          </a:prstGeom>
          <a:noFill/>
          <a:ln>
            <a:solidFill>
              <a:schemeClr val="tx1">
                <a:lumMod val="50000"/>
                <a:lumOff val="50000"/>
              </a:schemeClr>
            </a:solidFill>
          </a:ln>
        </p:spPr>
        <p:txBody>
          <a:bodyPr wrap="square" rtlCol="0">
            <a:spAutoFit/>
          </a:bodyPr>
          <a:lstStyle/>
          <a:p>
            <a:r>
              <a:rPr kumimoji="1" lang="en-US" altLang="ja-JP" sz="1600" dirty="0" smtClean="0">
                <a:solidFill>
                  <a:schemeClr val="tx1">
                    <a:lumMod val="50000"/>
                    <a:lumOff val="50000"/>
                  </a:schemeClr>
                </a:solidFill>
                <a:latin typeface="Meiryo UI" pitchFamily="50" charset="-128"/>
                <a:ea typeface="Meiryo UI" pitchFamily="50" charset="-128"/>
                <a:cs typeface="Meiryo UI" pitchFamily="50" charset="-128"/>
              </a:rPr>
              <a:t>Confidential</a:t>
            </a:r>
            <a:endParaRPr kumimoji="1" lang="ja-JP" altLang="en-US" sz="1600" dirty="0">
              <a:solidFill>
                <a:schemeClr val="tx1">
                  <a:lumMod val="50000"/>
                  <a:lumOff val="50000"/>
                </a:schemeClr>
              </a:solidFill>
              <a:latin typeface="Meiryo UI" pitchFamily="50" charset="-128"/>
              <a:ea typeface="Meiryo UI" pitchFamily="50" charset="-128"/>
              <a:cs typeface="Meiryo UI" pitchFamily="50" charset="-128"/>
            </a:endParaRPr>
          </a:p>
        </p:txBody>
      </p:sp>
      <p:pic>
        <p:nvPicPr>
          <p:cNvPr id="43010" name="Picture 2" descr="クリックすると新しいウィンドウで開きます"/>
          <p:cNvPicPr>
            <a:picLocks noChangeAspect="1" noChangeArrowheads="1"/>
          </p:cNvPicPr>
          <p:nvPr/>
        </p:nvPicPr>
        <p:blipFill>
          <a:blip r:embed="rId2" cstate="print"/>
          <a:srcRect/>
          <a:stretch>
            <a:fillRect/>
          </a:stretch>
        </p:blipFill>
        <p:spPr bwMode="auto">
          <a:xfrm>
            <a:off x="539552" y="692696"/>
            <a:ext cx="2520280" cy="137768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79512" y="476672"/>
            <a:ext cx="8712968" cy="0"/>
          </a:xfrm>
          <a:prstGeom prst="line">
            <a:avLst/>
          </a:prstGeom>
          <a:ln w="57150" cmpd="thickThi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179512" y="44624"/>
            <a:ext cx="8208912" cy="830997"/>
          </a:xfrm>
          <a:prstGeom prst="rect">
            <a:avLst/>
          </a:prstGeom>
          <a:noFill/>
        </p:spPr>
        <p:txBody>
          <a:bodyPr wrap="square" rtlCol="0">
            <a:spAutoFit/>
          </a:bodyPr>
          <a:lstStyle/>
          <a:p>
            <a:r>
              <a:rPr kumimoji="1" lang="ja-JP" altLang="en-US" sz="2400" b="1" dirty="0" smtClean="0">
                <a:solidFill>
                  <a:schemeClr val="tx2"/>
                </a:solidFill>
              </a:rPr>
              <a:t>■報告写真</a:t>
            </a:r>
            <a:r>
              <a:rPr kumimoji="1" lang="en-US" altLang="ja-JP" sz="2400" b="1" dirty="0" smtClean="0">
                <a:solidFill>
                  <a:schemeClr val="tx2"/>
                </a:solidFill>
              </a:rPr>
              <a:t>/ENTRANCE</a:t>
            </a:r>
            <a:r>
              <a:rPr kumimoji="1" lang="ja-JP" altLang="en-US" sz="2400" b="1" dirty="0" smtClean="0">
                <a:solidFill>
                  <a:schemeClr val="tx2"/>
                </a:solidFill>
              </a:rPr>
              <a:t>＆</a:t>
            </a:r>
            <a:r>
              <a:rPr lang="en-US" altLang="ja-JP" sz="2400" b="1" dirty="0" smtClean="0">
                <a:solidFill>
                  <a:schemeClr val="tx2"/>
                </a:solidFill>
                <a:latin typeface="+mn-ea"/>
              </a:rPr>
              <a:t>Kenneth </a:t>
            </a:r>
            <a:r>
              <a:rPr lang="en-US" altLang="ja-JP" sz="2400" b="1" dirty="0" err="1" smtClean="0">
                <a:solidFill>
                  <a:schemeClr val="tx2"/>
                </a:solidFill>
                <a:latin typeface="+mn-ea"/>
              </a:rPr>
              <a:t>M.Myers</a:t>
            </a:r>
            <a:r>
              <a:rPr lang="en-US" altLang="ja-JP" sz="2400" b="1" dirty="0" smtClean="0">
                <a:solidFill>
                  <a:schemeClr val="tx2"/>
                </a:solidFill>
                <a:latin typeface="+mn-ea"/>
              </a:rPr>
              <a:t> Bayside Park</a:t>
            </a:r>
            <a:endParaRPr lang="ja-JP" altLang="en-US" sz="2400" b="1" dirty="0" smtClean="0">
              <a:solidFill>
                <a:schemeClr val="tx2"/>
              </a:solidFill>
              <a:latin typeface="+mn-ea"/>
            </a:endParaRPr>
          </a:p>
          <a:p>
            <a:endParaRPr kumimoji="1" lang="ja-JP" altLang="en-US" sz="2400" b="1" dirty="0">
              <a:solidFill>
                <a:schemeClr val="tx2"/>
              </a:solidFill>
            </a:endParaRPr>
          </a:p>
        </p:txBody>
      </p:sp>
      <p:sp>
        <p:nvSpPr>
          <p:cNvPr id="12" name="スライド番号プレースホルダ 5"/>
          <p:cNvSpPr>
            <a:spLocks noGrp="1"/>
          </p:cNvSpPr>
          <p:nvPr>
            <p:ph type="sldNum" sz="quarter" idx="4294967295"/>
          </p:nvPr>
        </p:nvSpPr>
        <p:spPr>
          <a:xfrm>
            <a:off x="6725096" y="6597352"/>
            <a:ext cx="2311400" cy="188640"/>
          </a:xfrm>
          <a:prstGeom prst="rect">
            <a:avLst/>
          </a:prstGeom>
        </p:spPr>
        <p:txBody>
          <a:bodyPr vert="horz" lIns="91440" tIns="45720" rIns="91440" bIns="45720" rtlCol="0" anchor="ctr"/>
          <a:lstStyle>
            <a:lvl1pPr algn="r">
              <a:defRPr sz="1200">
                <a:solidFill>
                  <a:schemeClr val="tx1">
                    <a:tint val="75000"/>
                  </a:schemeClr>
                </a:solidFill>
              </a:defRPr>
            </a:lvl1pPr>
          </a:lstStyle>
          <a:p>
            <a:fld id="{A6954148-6F26-44F0-996F-BA97054B4F7E}" type="slidenum">
              <a:rPr kumimoji="1" lang="ja-JP" altLang="en-US" sz="1400" smtClean="0">
                <a:solidFill>
                  <a:schemeClr val="tx2"/>
                </a:solidFill>
              </a:rPr>
              <a:pPr/>
              <a:t>10</a:t>
            </a:fld>
            <a:endParaRPr kumimoji="1" lang="ja-JP" altLang="en-US" sz="1400" dirty="0">
              <a:solidFill>
                <a:schemeClr val="tx2"/>
              </a:solidFill>
            </a:endParaRPr>
          </a:p>
        </p:txBody>
      </p:sp>
      <p:cxnSp>
        <p:nvCxnSpPr>
          <p:cNvPr id="15" name="直線コネクタ 14"/>
          <p:cNvCxnSpPr/>
          <p:nvPr/>
        </p:nvCxnSpPr>
        <p:spPr>
          <a:xfrm>
            <a:off x="179512" y="6525344"/>
            <a:ext cx="871296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フッター プレースホルダ 4"/>
          <p:cNvSpPr>
            <a:spLocks noGrp="1"/>
          </p:cNvSpPr>
          <p:nvPr>
            <p:ph type="ftr" sz="quarter" idx="4294967295"/>
          </p:nvPr>
        </p:nvSpPr>
        <p:spPr>
          <a:xfrm>
            <a:off x="0" y="6597352"/>
            <a:ext cx="9144000" cy="188640"/>
          </a:xfrm>
          <a:prstGeom prst="rect">
            <a:avLst/>
          </a:prstGeom>
        </p:spPr>
        <p:txBody>
          <a:bodyPr vert="horz" lIns="91440" tIns="45720" rIns="91440" bIns="45720" rtlCol="0" anchor="ctr"/>
          <a:lstStyle>
            <a:lvl1pPr algn="l">
              <a:defRPr sz="1000">
                <a:solidFill>
                  <a:schemeClr val="tx1">
                    <a:tint val="75000"/>
                  </a:schemeClr>
                </a:solidFill>
                <a:latin typeface="Meiryo UI" pitchFamily="50" charset="-128"/>
                <a:ea typeface="Meiryo UI" pitchFamily="50" charset="-128"/>
                <a:cs typeface="Meiryo UI" pitchFamily="50" charset="-128"/>
              </a:defRPr>
            </a:lvl1pPr>
          </a:lstStyle>
          <a:p>
            <a:pPr algn="ctr"/>
            <a:r>
              <a:rPr lang="en-US" altLang="ja-JP" dirty="0" smtClean="0">
                <a:solidFill>
                  <a:schemeClr val="tx2"/>
                </a:solidFill>
              </a:rPr>
              <a:t>©2017</a:t>
            </a:r>
            <a:r>
              <a:rPr lang="ja-JP" altLang="en-US" dirty="0" smtClean="0">
                <a:solidFill>
                  <a:schemeClr val="tx2"/>
                </a:solidFill>
              </a:rPr>
              <a:t>　</a:t>
            </a:r>
            <a:r>
              <a:rPr lang="en-US" altLang="ja-JP" dirty="0" smtClean="0">
                <a:solidFill>
                  <a:schemeClr val="tx2"/>
                </a:solidFill>
              </a:rPr>
              <a:t>JAPAN SAILING FEDERATION/DAIKO ADVERTISING INC. </a:t>
            </a:r>
            <a:endParaRPr lang="ja-JP" altLang="en-US" dirty="0">
              <a:solidFill>
                <a:schemeClr val="tx2"/>
              </a:solidFill>
            </a:endParaRPr>
          </a:p>
        </p:txBody>
      </p:sp>
      <p:sp>
        <p:nvSpPr>
          <p:cNvPr id="19" name="テキスト ボックス 18"/>
          <p:cNvSpPr txBox="1"/>
          <p:nvPr/>
        </p:nvSpPr>
        <p:spPr>
          <a:xfrm>
            <a:off x="144016" y="2945929"/>
            <a:ext cx="2863646" cy="600164"/>
          </a:xfrm>
          <a:prstGeom prst="rect">
            <a:avLst/>
          </a:prstGeom>
          <a:noFill/>
        </p:spPr>
        <p:txBody>
          <a:bodyPr wrap="square" rtlCol="0">
            <a:spAutoFit/>
          </a:bodyPr>
          <a:lstStyle/>
          <a:p>
            <a:r>
              <a:rPr kumimoji="1" lang="ja-JP" altLang="en-US" sz="1100" dirty="0" smtClean="0">
                <a:solidFill>
                  <a:schemeClr val="tx2"/>
                </a:solidFill>
                <a:latin typeface="+mn-ea"/>
              </a:rPr>
              <a:t>公園入り口をフェンスにて封鎖。車では関係者しか入れないように制限されていた</a:t>
            </a:r>
            <a:endParaRPr kumimoji="1" lang="en-US" altLang="ja-JP" sz="1100" dirty="0" smtClean="0">
              <a:solidFill>
                <a:schemeClr val="tx2"/>
              </a:solidFill>
              <a:latin typeface="+mn-ea"/>
            </a:endParaRPr>
          </a:p>
          <a:p>
            <a:r>
              <a:rPr lang="en-US" altLang="ja-JP" sz="1100" dirty="0" smtClean="0">
                <a:solidFill>
                  <a:schemeClr val="tx2"/>
                </a:solidFill>
                <a:latin typeface="+mn-ea"/>
              </a:rPr>
              <a:t>※</a:t>
            </a:r>
            <a:r>
              <a:rPr lang="ja-JP" altLang="en-US" sz="1100" dirty="0" smtClean="0">
                <a:solidFill>
                  <a:schemeClr val="tx2"/>
                </a:solidFill>
                <a:latin typeface="+mn-ea"/>
              </a:rPr>
              <a:t>ＭＡＰ：Ｐ５★５</a:t>
            </a:r>
            <a:endParaRPr kumimoji="1" lang="ja-JP" altLang="en-US" sz="1100" dirty="0">
              <a:solidFill>
                <a:schemeClr val="tx2"/>
              </a:solidFill>
              <a:latin typeface="+mn-ea"/>
            </a:endParaRPr>
          </a:p>
        </p:txBody>
      </p:sp>
      <p:sp>
        <p:nvSpPr>
          <p:cNvPr id="20" name="テキスト ボックス 19"/>
          <p:cNvSpPr txBox="1"/>
          <p:nvPr/>
        </p:nvSpPr>
        <p:spPr>
          <a:xfrm>
            <a:off x="3131840" y="2947670"/>
            <a:ext cx="2863646" cy="600164"/>
          </a:xfrm>
          <a:prstGeom prst="rect">
            <a:avLst/>
          </a:prstGeom>
          <a:noFill/>
        </p:spPr>
        <p:txBody>
          <a:bodyPr wrap="square" rtlCol="0">
            <a:spAutoFit/>
          </a:bodyPr>
          <a:lstStyle/>
          <a:p>
            <a:r>
              <a:rPr kumimoji="1" lang="ja-JP" altLang="en-US" sz="1100" dirty="0" smtClean="0">
                <a:solidFill>
                  <a:schemeClr val="tx2"/>
                </a:solidFill>
                <a:latin typeface="+mn-ea"/>
              </a:rPr>
              <a:t>エントランス横に</a:t>
            </a:r>
            <a:r>
              <a:rPr kumimoji="1" lang="en-US" altLang="ja-JP" sz="1100" dirty="0" smtClean="0">
                <a:solidFill>
                  <a:schemeClr val="tx2"/>
                </a:solidFill>
                <a:latin typeface="+mn-ea"/>
              </a:rPr>
              <a:t>2</a:t>
            </a:r>
            <a:r>
              <a:rPr kumimoji="1" lang="ja-JP" altLang="en-US" sz="1100" dirty="0" smtClean="0">
                <a:solidFill>
                  <a:schemeClr val="tx2"/>
                </a:solidFill>
                <a:latin typeface="+mn-ea"/>
              </a:rPr>
              <a:t>台のコンテナを設置。</a:t>
            </a:r>
            <a:endParaRPr kumimoji="1" lang="en-US" altLang="ja-JP" sz="1100" dirty="0" smtClean="0">
              <a:solidFill>
                <a:schemeClr val="tx2"/>
              </a:solidFill>
              <a:latin typeface="+mn-ea"/>
            </a:endParaRPr>
          </a:p>
          <a:p>
            <a:r>
              <a:rPr lang="ja-JP" altLang="en-US" sz="1100" dirty="0" smtClean="0">
                <a:solidFill>
                  <a:schemeClr val="tx2"/>
                </a:solidFill>
                <a:latin typeface="+mn-ea"/>
              </a:rPr>
              <a:t>それぞれ「医務室」と「受付＆審判室」に分かれていた　</a:t>
            </a:r>
            <a:r>
              <a:rPr lang="en-US" altLang="ja-JP" sz="1100" dirty="0" smtClean="0">
                <a:solidFill>
                  <a:schemeClr val="tx2"/>
                </a:solidFill>
                <a:latin typeface="+mn-ea"/>
              </a:rPr>
              <a:t>※</a:t>
            </a:r>
            <a:r>
              <a:rPr lang="ja-JP" altLang="en-US" sz="1100" dirty="0" smtClean="0">
                <a:solidFill>
                  <a:schemeClr val="tx2"/>
                </a:solidFill>
                <a:latin typeface="+mn-ea"/>
              </a:rPr>
              <a:t>ＭＡＰ：Ｐ５★５</a:t>
            </a:r>
            <a:endParaRPr kumimoji="1" lang="ja-JP" altLang="en-US" sz="1100" dirty="0">
              <a:solidFill>
                <a:schemeClr val="tx2"/>
              </a:solidFill>
              <a:latin typeface="+mn-ea"/>
            </a:endParaRPr>
          </a:p>
        </p:txBody>
      </p:sp>
      <p:sp>
        <p:nvSpPr>
          <p:cNvPr id="21" name="テキスト ボックス 20"/>
          <p:cNvSpPr txBox="1"/>
          <p:nvPr/>
        </p:nvSpPr>
        <p:spPr>
          <a:xfrm>
            <a:off x="6084168" y="2947670"/>
            <a:ext cx="3116321" cy="600164"/>
          </a:xfrm>
          <a:prstGeom prst="rect">
            <a:avLst/>
          </a:prstGeom>
          <a:noFill/>
        </p:spPr>
        <p:txBody>
          <a:bodyPr wrap="square" rtlCol="0">
            <a:spAutoFit/>
          </a:bodyPr>
          <a:lstStyle/>
          <a:p>
            <a:r>
              <a:rPr kumimoji="1" lang="ja-JP" altLang="en-US" sz="1100" dirty="0" smtClean="0">
                <a:solidFill>
                  <a:schemeClr val="tx2"/>
                </a:solidFill>
                <a:latin typeface="+mn-ea"/>
              </a:rPr>
              <a:t>入口ゲートに貼り付けられていた横断幕。</a:t>
            </a:r>
            <a:endParaRPr kumimoji="1" lang="en-US" altLang="ja-JP" sz="1100" dirty="0" smtClean="0">
              <a:solidFill>
                <a:schemeClr val="tx2"/>
              </a:solidFill>
              <a:latin typeface="+mn-ea"/>
            </a:endParaRPr>
          </a:p>
          <a:p>
            <a:r>
              <a:rPr lang="ja-JP" altLang="en-US" sz="1100" dirty="0" smtClean="0">
                <a:solidFill>
                  <a:schemeClr val="tx2"/>
                </a:solidFill>
                <a:latin typeface="+mn-ea"/>
              </a:rPr>
              <a:t>エントランスではこちらの横断幕以外、大会表示が行われていなかった　</a:t>
            </a:r>
            <a:r>
              <a:rPr lang="en-US" altLang="ja-JP" sz="1100" dirty="0" smtClean="0">
                <a:solidFill>
                  <a:schemeClr val="tx2"/>
                </a:solidFill>
                <a:latin typeface="+mn-ea"/>
              </a:rPr>
              <a:t>※</a:t>
            </a:r>
            <a:r>
              <a:rPr lang="ja-JP" altLang="en-US" sz="1100" dirty="0" smtClean="0">
                <a:solidFill>
                  <a:schemeClr val="tx2"/>
                </a:solidFill>
                <a:latin typeface="+mn-ea"/>
              </a:rPr>
              <a:t>ＭＡＰ：Ｐ５★５</a:t>
            </a:r>
            <a:endParaRPr kumimoji="1" lang="ja-JP" altLang="en-US" sz="1100" dirty="0">
              <a:solidFill>
                <a:schemeClr val="tx2"/>
              </a:solidFill>
              <a:latin typeface="+mn-ea"/>
            </a:endParaRPr>
          </a:p>
        </p:txBody>
      </p:sp>
      <p:sp>
        <p:nvSpPr>
          <p:cNvPr id="22" name="テキスト ボックス 21"/>
          <p:cNvSpPr txBox="1"/>
          <p:nvPr/>
        </p:nvSpPr>
        <p:spPr>
          <a:xfrm>
            <a:off x="179512" y="5827410"/>
            <a:ext cx="2880320" cy="600164"/>
          </a:xfrm>
          <a:prstGeom prst="rect">
            <a:avLst/>
          </a:prstGeom>
          <a:noFill/>
        </p:spPr>
        <p:txBody>
          <a:bodyPr wrap="square" rtlCol="0">
            <a:spAutoFit/>
          </a:bodyPr>
          <a:lstStyle/>
          <a:p>
            <a:r>
              <a:rPr kumimoji="1" lang="ja-JP" altLang="en-US" sz="1100" dirty="0" smtClean="0">
                <a:solidFill>
                  <a:schemeClr val="tx2"/>
                </a:solidFill>
                <a:latin typeface="+mn-ea"/>
              </a:rPr>
              <a:t>受付前にはホワイトボードが設置されていて各クラスのアナウンスが貼り付けられていた</a:t>
            </a:r>
            <a:endParaRPr kumimoji="1" lang="en-US" altLang="ja-JP" sz="1100" dirty="0" smtClean="0">
              <a:solidFill>
                <a:schemeClr val="tx2"/>
              </a:solidFill>
              <a:latin typeface="+mn-ea"/>
            </a:endParaRPr>
          </a:p>
          <a:p>
            <a:r>
              <a:rPr kumimoji="1" lang="en-US" altLang="ja-JP" sz="1100" dirty="0" smtClean="0">
                <a:solidFill>
                  <a:schemeClr val="tx2"/>
                </a:solidFill>
                <a:latin typeface="+mn-ea"/>
              </a:rPr>
              <a:t>※</a:t>
            </a:r>
            <a:r>
              <a:rPr kumimoji="1" lang="ja-JP" altLang="en-US" sz="1100" dirty="0" smtClean="0">
                <a:solidFill>
                  <a:schemeClr val="tx2"/>
                </a:solidFill>
                <a:latin typeface="+mn-ea"/>
              </a:rPr>
              <a:t>ＭＡＰ：Ｐ５★５</a:t>
            </a:r>
            <a:endParaRPr kumimoji="1" lang="ja-JP" altLang="en-US" sz="1100" dirty="0">
              <a:solidFill>
                <a:schemeClr val="tx2"/>
              </a:solidFill>
              <a:latin typeface="+mn-ea"/>
            </a:endParaRPr>
          </a:p>
        </p:txBody>
      </p:sp>
      <p:sp>
        <p:nvSpPr>
          <p:cNvPr id="23" name="テキスト ボックス 22"/>
          <p:cNvSpPr txBox="1"/>
          <p:nvPr/>
        </p:nvSpPr>
        <p:spPr>
          <a:xfrm>
            <a:off x="6084168" y="5826249"/>
            <a:ext cx="3059832" cy="600164"/>
          </a:xfrm>
          <a:prstGeom prst="rect">
            <a:avLst/>
          </a:prstGeom>
          <a:noFill/>
        </p:spPr>
        <p:txBody>
          <a:bodyPr wrap="square" rtlCol="0">
            <a:spAutoFit/>
          </a:bodyPr>
          <a:lstStyle/>
          <a:p>
            <a:r>
              <a:rPr kumimoji="1" lang="ja-JP" altLang="en-US" sz="1100" dirty="0" smtClean="0">
                <a:solidFill>
                  <a:schemeClr val="tx2"/>
                </a:solidFill>
                <a:latin typeface="+mn-ea"/>
              </a:rPr>
              <a:t>ベイサイドパークでは</a:t>
            </a:r>
            <a:r>
              <a:rPr kumimoji="1" lang="en-US" altLang="ja-JP" sz="1100" dirty="0" smtClean="0">
                <a:solidFill>
                  <a:schemeClr val="tx2"/>
                </a:solidFill>
                <a:latin typeface="+mn-ea"/>
              </a:rPr>
              <a:t>490er</a:t>
            </a:r>
            <a:r>
              <a:rPr kumimoji="1" lang="ja-JP" altLang="en-US" sz="1100" dirty="0" err="1" smtClean="0">
                <a:solidFill>
                  <a:schemeClr val="tx2"/>
                </a:solidFill>
                <a:latin typeface="+mn-ea"/>
              </a:rPr>
              <a:t>ｓ</a:t>
            </a:r>
            <a:r>
              <a:rPr lang="ja-JP" altLang="en-US" sz="1100" dirty="0" smtClean="0">
                <a:solidFill>
                  <a:schemeClr val="tx2"/>
                </a:solidFill>
                <a:latin typeface="+mn-ea"/>
              </a:rPr>
              <a:t>などが停泊。またここから各艇がレースへ向かう出入口となっていた</a:t>
            </a:r>
            <a:r>
              <a:rPr lang="en-US" altLang="ja-JP" sz="1100" dirty="0" smtClean="0">
                <a:solidFill>
                  <a:schemeClr val="tx2"/>
                </a:solidFill>
                <a:latin typeface="+mn-ea"/>
              </a:rPr>
              <a:t>※</a:t>
            </a:r>
            <a:r>
              <a:rPr lang="ja-JP" altLang="en-US" sz="1100" dirty="0" smtClean="0">
                <a:solidFill>
                  <a:schemeClr val="tx2"/>
                </a:solidFill>
                <a:latin typeface="+mn-ea"/>
              </a:rPr>
              <a:t>ＭＡＰ：Ｐ５★７</a:t>
            </a:r>
            <a:endParaRPr kumimoji="1" lang="en-US" altLang="ja-JP" sz="1100" dirty="0" smtClean="0">
              <a:solidFill>
                <a:schemeClr val="tx2"/>
              </a:solidFill>
              <a:latin typeface="+mn-ea"/>
            </a:endParaRPr>
          </a:p>
        </p:txBody>
      </p:sp>
      <p:sp>
        <p:nvSpPr>
          <p:cNvPr id="24" name="テキスト ボックス 23"/>
          <p:cNvSpPr txBox="1"/>
          <p:nvPr/>
        </p:nvSpPr>
        <p:spPr>
          <a:xfrm>
            <a:off x="3131840" y="5827990"/>
            <a:ext cx="2880320" cy="600164"/>
          </a:xfrm>
          <a:prstGeom prst="rect">
            <a:avLst/>
          </a:prstGeom>
          <a:noFill/>
        </p:spPr>
        <p:txBody>
          <a:bodyPr wrap="square" rtlCol="0">
            <a:spAutoFit/>
          </a:bodyPr>
          <a:lstStyle/>
          <a:p>
            <a:r>
              <a:rPr lang="ja-JP" altLang="en-US" sz="1100" dirty="0" smtClean="0">
                <a:solidFill>
                  <a:schemeClr val="tx2"/>
                </a:solidFill>
                <a:latin typeface="+mn-ea"/>
              </a:rPr>
              <a:t>エントランスはマリーナとなっていて、多くの船が停泊していた。</a:t>
            </a:r>
            <a:endParaRPr lang="en-US" altLang="ja-JP" sz="1100" dirty="0" smtClean="0">
              <a:solidFill>
                <a:schemeClr val="tx2"/>
              </a:solidFill>
              <a:latin typeface="+mn-ea"/>
            </a:endParaRPr>
          </a:p>
          <a:p>
            <a:r>
              <a:rPr lang="en-US" altLang="ja-JP" sz="1100" dirty="0" smtClean="0">
                <a:solidFill>
                  <a:schemeClr val="tx2"/>
                </a:solidFill>
                <a:latin typeface="+mn-ea"/>
              </a:rPr>
              <a:t>※</a:t>
            </a:r>
            <a:r>
              <a:rPr lang="ja-JP" altLang="en-US" sz="1100" dirty="0" smtClean="0">
                <a:solidFill>
                  <a:schemeClr val="tx2"/>
                </a:solidFill>
                <a:latin typeface="+mn-ea"/>
              </a:rPr>
              <a:t>ＭＡＰ：Ｐ５★６</a:t>
            </a:r>
            <a:endParaRPr lang="en-US" altLang="ja-JP" sz="1100" dirty="0" smtClean="0">
              <a:solidFill>
                <a:schemeClr val="tx2"/>
              </a:solidFill>
              <a:latin typeface="+mn-ea"/>
            </a:endParaRPr>
          </a:p>
        </p:txBody>
      </p:sp>
      <p:pic>
        <p:nvPicPr>
          <p:cNvPr id="1026" name="Picture 2"/>
          <p:cNvPicPr>
            <a:picLocks noChangeAspect="1" noChangeArrowheads="1"/>
          </p:cNvPicPr>
          <p:nvPr/>
        </p:nvPicPr>
        <p:blipFill>
          <a:blip r:embed="rId2" cstate="print"/>
          <a:srcRect/>
          <a:stretch>
            <a:fillRect/>
          </a:stretch>
        </p:blipFill>
        <p:spPr bwMode="auto">
          <a:xfrm>
            <a:off x="92224" y="713681"/>
            <a:ext cx="2895600" cy="218122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3059832" y="692696"/>
            <a:ext cx="2905125" cy="2181225"/>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6068888" y="713681"/>
            <a:ext cx="2895600" cy="2181225"/>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cstate="print"/>
          <a:srcRect/>
          <a:stretch>
            <a:fillRect/>
          </a:stretch>
        </p:blipFill>
        <p:spPr bwMode="auto">
          <a:xfrm>
            <a:off x="107504" y="3645024"/>
            <a:ext cx="2895600" cy="2181225"/>
          </a:xfrm>
          <a:prstGeom prst="rect">
            <a:avLst/>
          </a:prstGeom>
          <a:noFill/>
          <a:ln w="9525">
            <a:noFill/>
            <a:miter lim="800000"/>
            <a:headEnd/>
            <a:tailEnd/>
          </a:ln>
          <a:effectLst/>
        </p:spPr>
      </p:pic>
      <p:pic>
        <p:nvPicPr>
          <p:cNvPr id="1030" name="Picture 6"/>
          <p:cNvPicPr>
            <a:picLocks noChangeAspect="1" noChangeArrowheads="1"/>
          </p:cNvPicPr>
          <p:nvPr/>
        </p:nvPicPr>
        <p:blipFill>
          <a:blip r:embed="rId6" cstate="print"/>
          <a:srcRect/>
          <a:stretch>
            <a:fillRect/>
          </a:stretch>
        </p:blipFill>
        <p:spPr bwMode="auto">
          <a:xfrm>
            <a:off x="3059832" y="3645024"/>
            <a:ext cx="2895600" cy="2181225"/>
          </a:xfrm>
          <a:prstGeom prst="rect">
            <a:avLst/>
          </a:prstGeom>
          <a:noFill/>
          <a:ln w="9525">
            <a:noFill/>
            <a:miter lim="800000"/>
            <a:headEnd/>
            <a:tailEnd/>
          </a:ln>
          <a:effectLst/>
        </p:spPr>
      </p:pic>
      <p:pic>
        <p:nvPicPr>
          <p:cNvPr id="1031" name="Picture 7"/>
          <p:cNvPicPr>
            <a:picLocks noChangeAspect="1" noChangeArrowheads="1"/>
          </p:cNvPicPr>
          <p:nvPr/>
        </p:nvPicPr>
        <p:blipFill>
          <a:blip r:embed="rId7" cstate="print"/>
          <a:srcRect/>
          <a:stretch>
            <a:fillRect/>
          </a:stretch>
        </p:blipFill>
        <p:spPr bwMode="auto">
          <a:xfrm>
            <a:off x="6068888" y="3645024"/>
            <a:ext cx="2895600" cy="21812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79512" y="476672"/>
            <a:ext cx="8712968" cy="0"/>
          </a:xfrm>
          <a:prstGeom prst="line">
            <a:avLst/>
          </a:prstGeom>
          <a:ln w="57150" cmpd="thickThi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179512" y="44624"/>
            <a:ext cx="8208912" cy="461665"/>
          </a:xfrm>
          <a:prstGeom prst="rect">
            <a:avLst/>
          </a:prstGeom>
          <a:noFill/>
        </p:spPr>
        <p:txBody>
          <a:bodyPr wrap="square" rtlCol="0">
            <a:spAutoFit/>
          </a:bodyPr>
          <a:lstStyle/>
          <a:p>
            <a:r>
              <a:rPr kumimoji="1" lang="ja-JP" altLang="en-US" sz="2400" b="1" dirty="0" smtClean="0">
                <a:solidFill>
                  <a:schemeClr val="tx2"/>
                </a:solidFill>
              </a:rPr>
              <a:t>■報告写真</a:t>
            </a:r>
            <a:r>
              <a:rPr kumimoji="1" lang="en-US" altLang="ja-JP" sz="2400" b="1" dirty="0" smtClean="0">
                <a:solidFill>
                  <a:schemeClr val="tx2"/>
                </a:solidFill>
              </a:rPr>
              <a:t>/Medal Race</a:t>
            </a:r>
            <a:endParaRPr kumimoji="1" lang="ja-JP" altLang="en-US" sz="2400" b="1" dirty="0">
              <a:solidFill>
                <a:schemeClr val="tx2"/>
              </a:solidFill>
            </a:endParaRPr>
          </a:p>
        </p:txBody>
      </p:sp>
      <p:sp>
        <p:nvSpPr>
          <p:cNvPr id="12" name="スライド番号プレースホルダ 5"/>
          <p:cNvSpPr>
            <a:spLocks noGrp="1"/>
          </p:cNvSpPr>
          <p:nvPr>
            <p:ph type="sldNum" sz="quarter" idx="4294967295"/>
          </p:nvPr>
        </p:nvSpPr>
        <p:spPr>
          <a:xfrm>
            <a:off x="6725096" y="6597352"/>
            <a:ext cx="2311400" cy="188640"/>
          </a:xfrm>
          <a:prstGeom prst="rect">
            <a:avLst/>
          </a:prstGeom>
        </p:spPr>
        <p:txBody>
          <a:bodyPr vert="horz" lIns="91440" tIns="45720" rIns="91440" bIns="45720" rtlCol="0" anchor="ctr"/>
          <a:lstStyle>
            <a:lvl1pPr algn="r">
              <a:defRPr sz="1200">
                <a:solidFill>
                  <a:schemeClr val="tx1">
                    <a:tint val="75000"/>
                  </a:schemeClr>
                </a:solidFill>
              </a:defRPr>
            </a:lvl1pPr>
          </a:lstStyle>
          <a:p>
            <a:fld id="{A6954148-6F26-44F0-996F-BA97054B4F7E}" type="slidenum">
              <a:rPr kumimoji="1" lang="ja-JP" altLang="en-US" sz="1400" smtClean="0">
                <a:solidFill>
                  <a:schemeClr val="tx2"/>
                </a:solidFill>
              </a:rPr>
              <a:pPr/>
              <a:t>11</a:t>
            </a:fld>
            <a:endParaRPr kumimoji="1" lang="ja-JP" altLang="en-US" sz="1400" dirty="0">
              <a:solidFill>
                <a:schemeClr val="tx2"/>
              </a:solidFill>
            </a:endParaRPr>
          </a:p>
        </p:txBody>
      </p:sp>
      <p:cxnSp>
        <p:nvCxnSpPr>
          <p:cNvPr id="16" name="直線コネクタ 15"/>
          <p:cNvCxnSpPr/>
          <p:nvPr/>
        </p:nvCxnSpPr>
        <p:spPr>
          <a:xfrm>
            <a:off x="179512" y="6525344"/>
            <a:ext cx="871296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フッター プレースホルダ 4"/>
          <p:cNvSpPr>
            <a:spLocks noGrp="1"/>
          </p:cNvSpPr>
          <p:nvPr>
            <p:ph type="ftr" sz="quarter" idx="4294967295"/>
          </p:nvPr>
        </p:nvSpPr>
        <p:spPr>
          <a:xfrm>
            <a:off x="0" y="6597352"/>
            <a:ext cx="9144000" cy="188640"/>
          </a:xfrm>
          <a:prstGeom prst="rect">
            <a:avLst/>
          </a:prstGeom>
        </p:spPr>
        <p:txBody>
          <a:bodyPr vert="horz" lIns="91440" tIns="45720" rIns="91440" bIns="45720" rtlCol="0" anchor="ctr"/>
          <a:lstStyle>
            <a:lvl1pPr algn="l">
              <a:defRPr sz="1000">
                <a:solidFill>
                  <a:schemeClr val="tx1">
                    <a:tint val="75000"/>
                  </a:schemeClr>
                </a:solidFill>
                <a:latin typeface="Meiryo UI" pitchFamily="50" charset="-128"/>
                <a:ea typeface="Meiryo UI" pitchFamily="50" charset="-128"/>
                <a:cs typeface="Meiryo UI" pitchFamily="50" charset="-128"/>
              </a:defRPr>
            </a:lvl1pPr>
          </a:lstStyle>
          <a:p>
            <a:pPr algn="ctr"/>
            <a:r>
              <a:rPr lang="en-US" altLang="ja-JP" dirty="0" smtClean="0">
                <a:solidFill>
                  <a:schemeClr val="tx2"/>
                </a:solidFill>
              </a:rPr>
              <a:t>©2017</a:t>
            </a:r>
            <a:r>
              <a:rPr lang="ja-JP" altLang="en-US" dirty="0" smtClean="0">
                <a:solidFill>
                  <a:schemeClr val="tx2"/>
                </a:solidFill>
              </a:rPr>
              <a:t>　</a:t>
            </a:r>
            <a:r>
              <a:rPr lang="en-US" altLang="ja-JP" dirty="0" smtClean="0">
                <a:solidFill>
                  <a:schemeClr val="tx2"/>
                </a:solidFill>
              </a:rPr>
              <a:t>JAPAN SAILING FEDERATION/DAIKO ADVERTISING INC. </a:t>
            </a:r>
            <a:endParaRPr lang="ja-JP" altLang="en-US" dirty="0">
              <a:solidFill>
                <a:schemeClr val="tx2"/>
              </a:solidFill>
            </a:endParaRPr>
          </a:p>
        </p:txBody>
      </p:sp>
      <p:sp>
        <p:nvSpPr>
          <p:cNvPr id="18" name="テキスト ボックス 17"/>
          <p:cNvSpPr txBox="1"/>
          <p:nvPr/>
        </p:nvSpPr>
        <p:spPr>
          <a:xfrm>
            <a:off x="179512" y="2828836"/>
            <a:ext cx="2863646" cy="769441"/>
          </a:xfrm>
          <a:prstGeom prst="rect">
            <a:avLst/>
          </a:prstGeom>
          <a:noFill/>
        </p:spPr>
        <p:txBody>
          <a:bodyPr wrap="square" rtlCol="0">
            <a:spAutoFit/>
          </a:bodyPr>
          <a:lstStyle/>
          <a:p>
            <a:r>
              <a:rPr kumimoji="1" lang="ja-JP" altLang="en-US" sz="1100" dirty="0" smtClean="0">
                <a:solidFill>
                  <a:schemeClr val="tx2"/>
                </a:solidFill>
                <a:latin typeface="+mn-ea"/>
              </a:rPr>
              <a:t>予選・メダルレースともに会場から</a:t>
            </a:r>
            <a:r>
              <a:rPr lang="ja-JP" altLang="en-US" sz="1100" dirty="0" smtClean="0">
                <a:solidFill>
                  <a:schemeClr val="tx2"/>
                </a:solidFill>
                <a:latin typeface="+mn-ea"/>
              </a:rPr>
              <a:t>沖合いに　　</a:t>
            </a:r>
            <a:r>
              <a:rPr kumimoji="1" lang="ja-JP" altLang="en-US" sz="1100" dirty="0" smtClean="0">
                <a:solidFill>
                  <a:schemeClr val="tx2"/>
                </a:solidFill>
                <a:latin typeface="+mn-ea"/>
              </a:rPr>
              <a:t>大分離れたエリアにて開催</a:t>
            </a:r>
            <a:endParaRPr kumimoji="1" lang="en-US" altLang="ja-JP" sz="1100" dirty="0" smtClean="0">
              <a:solidFill>
                <a:schemeClr val="tx2"/>
              </a:solidFill>
              <a:latin typeface="+mn-ea"/>
            </a:endParaRPr>
          </a:p>
          <a:p>
            <a:r>
              <a:rPr lang="en-US" altLang="ja-JP" sz="1100" dirty="0" smtClean="0">
                <a:solidFill>
                  <a:schemeClr val="tx2"/>
                </a:solidFill>
                <a:latin typeface="+mn-ea"/>
              </a:rPr>
              <a:t>※</a:t>
            </a:r>
            <a:r>
              <a:rPr lang="ja-JP" altLang="en-US" sz="1100" dirty="0" smtClean="0">
                <a:solidFill>
                  <a:schemeClr val="tx2"/>
                </a:solidFill>
                <a:latin typeface="+mn-ea"/>
              </a:rPr>
              <a:t>肉眼では会場より見えず</a:t>
            </a:r>
            <a:endParaRPr lang="en-US" altLang="ja-JP" sz="1100" dirty="0" smtClean="0">
              <a:solidFill>
                <a:schemeClr val="tx2"/>
              </a:solidFill>
              <a:latin typeface="+mn-ea"/>
            </a:endParaRPr>
          </a:p>
          <a:p>
            <a:r>
              <a:rPr kumimoji="1" lang="en-US" altLang="ja-JP" sz="1100" dirty="0" smtClean="0">
                <a:solidFill>
                  <a:schemeClr val="tx2"/>
                </a:solidFill>
                <a:latin typeface="+mn-ea"/>
              </a:rPr>
              <a:t>※</a:t>
            </a:r>
            <a:r>
              <a:rPr kumimoji="1" lang="ja-JP" altLang="en-US" sz="1100" dirty="0" smtClean="0">
                <a:solidFill>
                  <a:schemeClr val="tx2"/>
                </a:solidFill>
                <a:latin typeface="+mn-ea"/>
              </a:rPr>
              <a:t>ＭＡＰ：Ｐ４海域図</a:t>
            </a:r>
            <a:endParaRPr kumimoji="1" lang="ja-JP" altLang="en-US" sz="1100" dirty="0">
              <a:solidFill>
                <a:schemeClr val="tx2"/>
              </a:solidFill>
              <a:latin typeface="+mn-ea"/>
            </a:endParaRPr>
          </a:p>
        </p:txBody>
      </p:sp>
      <p:sp>
        <p:nvSpPr>
          <p:cNvPr id="19" name="テキスト ボックス 18"/>
          <p:cNvSpPr txBox="1"/>
          <p:nvPr/>
        </p:nvSpPr>
        <p:spPr>
          <a:xfrm>
            <a:off x="3059832" y="2830577"/>
            <a:ext cx="2863646" cy="600164"/>
          </a:xfrm>
          <a:prstGeom prst="rect">
            <a:avLst/>
          </a:prstGeom>
          <a:noFill/>
        </p:spPr>
        <p:txBody>
          <a:bodyPr wrap="square" rtlCol="0">
            <a:spAutoFit/>
          </a:bodyPr>
          <a:lstStyle/>
          <a:p>
            <a:r>
              <a:rPr kumimoji="1" lang="ja-JP" altLang="en-US" sz="1100" dirty="0" smtClean="0">
                <a:solidFill>
                  <a:schemeClr val="tx2"/>
                </a:solidFill>
                <a:latin typeface="+mn-ea"/>
              </a:rPr>
              <a:t>レースではコーチなどが乗るヨットが海上に。</a:t>
            </a:r>
            <a:endParaRPr lang="en-US" altLang="ja-JP" sz="1100" dirty="0" smtClean="0">
              <a:solidFill>
                <a:schemeClr val="tx2"/>
              </a:solidFill>
              <a:latin typeface="+mn-ea"/>
            </a:endParaRPr>
          </a:p>
          <a:p>
            <a:r>
              <a:rPr kumimoji="1" lang="ja-JP" altLang="en-US" sz="1100" dirty="0" smtClean="0">
                <a:solidFill>
                  <a:schemeClr val="tx2"/>
                </a:solidFill>
                <a:latin typeface="+mn-ea"/>
              </a:rPr>
              <a:t>またＶＩＰの観戦用大型船なども来ていた。</a:t>
            </a:r>
            <a:endParaRPr kumimoji="1" lang="en-US" altLang="ja-JP" sz="1100" dirty="0" smtClean="0">
              <a:solidFill>
                <a:schemeClr val="tx2"/>
              </a:solidFill>
              <a:latin typeface="+mn-ea"/>
            </a:endParaRPr>
          </a:p>
          <a:p>
            <a:r>
              <a:rPr lang="en-US" altLang="ja-JP" sz="1100" dirty="0" smtClean="0">
                <a:solidFill>
                  <a:schemeClr val="tx2"/>
                </a:solidFill>
                <a:latin typeface="+mn-ea"/>
              </a:rPr>
              <a:t>※</a:t>
            </a:r>
            <a:r>
              <a:rPr lang="ja-JP" altLang="en-US" sz="1100" dirty="0" smtClean="0">
                <a:solidFill>
                  <a:schemeClr val="tx2"/>
                </a:solidFill>
                <a:latin typeface="+mn-ea"/>
              </a:rPr>
              <a:t>ＭＡＰ：Ｐ４海域図</a:t>
            </a:r>
            <a:endParaRPr kumimoji="1" lang="ja-JP" altLang="en-US" sz="1100" dirty="0">
              <a:solidFill>
                <a:schemeClr val="tx2"/>
              </a:solidFill>
              <a:latin typeface="+mn-ea"/>
            </a:endParaRPr>
          </a:p>
        </p:txBody>
      </p:sp>
      <p:sp>
        <p:nvSpPr>
          <p:cNvPr id="21" name="テキスト ボックス 20"/>
          <p:cNvSpPr txBox="1"/>
          <p:nvPr/>
        </p:nvSpPr>
        <p:spPr>
          <a:xfrm>
            <a:off x="6012160" y="2926105"/>
            <a:ext cx="2880320" cy="600164"/>
          </a:xfrm>
          <a:prstGeom prst="rect">
            <a:avLst/>
          </a:prstGeom>
          <a:noFill/>
        </p:spPr>
        <p:txBody>
          <a:bodyPr wrap="square" rtlCol="0">
            <a:spAutoFit/>
          </a:bodyPr>
          <a:lstStyle/>
          <a:p>
            <a:r>
              <a:rPr kumimoji="1" lang="ja-JP" altLang="en-US" sz="1100" dirty="0" smtClean="0">
                <a:solidFill>
                  <a:schemeClr val="tx2"/>
                </a:solidFill>
                <a:latin typeface="+mn-ea"/>
              </a:rPr>
              <a:t>レガッタパーク内ライブ会場。最終日は雨の為関係者以外ほとんどいなかった。</a:t>
            </a:r>
            <a:endParaRPr kumimoji="1" lang="en-US" altLang="ja-JP" sz="1100" dirty="0" smtClean="0">
              <a:solidFill>
                <a:schemeClr val="tx2"/>
              </a:solidFill>
              <a:latin typeface="+mn-ea"/>
            </a:endParaRPr>
          </a:p>
          <a:p>
            <a:r>
              <a:rPr lang="en-US" altLang="ja-JP" sz="1100" dirty="0" smtClean="0">
                <a:solidFill>
                  <a:schemeClr val="tx2"/>
                </a:solidFill>
                <a:latin typeface="+mn-ea"/>
              </a:rPr>
              <a:t>※</a:t>
            </a:r>
            <a:r>
              <a:rPr lang="ja-JP" altLang="en-US" sz="1100" dirty="0" smtClean="0">
                <a:solidFill>
                  <a:schemeClr val="tx2"/>
                </a:solidFill>
                <a:latin typeface="+mn-ea"/>
              </a:rPr>
              <a:t>ＭＡＰ：Ｐ５★３</a:t>
            </a:r>
            <a:endParaRPr kumimoji="1" lang="ja-JP" altLang="en-US" sz="1100" dirty="0">
              <a:solidFill>
                <a:schemeClr val="tx2"/>
              </a:solidFill>
              <a:latin typeface="+mn-ea"/>
            </a:endParaRPr>
          </a:p>
        </p:txBody>
      </p:sp>
      <p:sp>
        <p:nvSpPr>
          <p:cNvPr id="22" name="テキスト ボックス 21"/>
          <p:cNvSpPr txBox="1"/>
          <p:nvPr/>
        </p:nvSpPr>
        <p:spPr>
          <a:xfrm>
            <a:off x="2952328" y="5877272"/>
            <a:ext cx="3419872" cy="430887"/>
          </a:xfrm>
          <a:prstGeom prst="rect">
            <a:avLst/>
          </a:prstGeom>
          <a:noFill/>
        </p:spPr>
        <p:txBody>
          <a:bodyPr wrap="square" rtlCol="0">
            <a:spAutoFit/>
          </a:bodyPr>
          <a:lstStyle/>
          <a:p>
            <a:r>
              <a:rPr kumimoji="1" lang="ja-JP" altLang="en-US" sz="1100" dirty="0" smtClean="0">
                <a:solidFill>
                  <a:schemeClr val="tx2"/>
                </a:solidFill>
                <a:latin typeface="+mn-ea"/>
              </a:rPr>
              <a:t>男子</a:t>
            </a:r>
            <a:r>
              <a:rPr kumimoji="1" lang="en-US" altLang="ja-JP" sz="1100" dirty="0" smtClean="0">
                <a:solidFill>
                  <a:schemeClr val="tx2"/>
                </a:solidFill>
                <a:latin typeface="+mn-ea"/>
              </a:rPr>
              <a:t>470</a:t>
            </a:r>
            <a:r>
              <a:rPr kumimoji="1" lang="ja-JP" altLang="en-US" sz="1100" dirty="0" smtClean="0">
                <a:solidFill>
                  <a:schemeClr val="tx2"/>
                </a:solidFill>
                <a:latin typeface="+mn-ea"/>
              </a:rPr>
              <a:t>級では磯崎・高柳ペアがシルバーメダルを獲得。</a:t>
            </a:r>
            <a:endParaRPr kumimoji="1" lang="en-US" altLang="ja-JP" sz="1100" dirty="0" smtClean="0">
              <a:solidFill>
                <a:schemeClr val="tx2"/>
              </a:solidFill>
              <a:latin typeface="+mn-ea"/>
            </a:endParaRPr>
          </a:p>
          <a:p>
            <a:r>
              <a:rPr lang="en-US" altLang="ja-JP" sz="1100" dirty="0" smtClean="0">
                <a:solidFill>
                  <a:schemeClr val="tx2"/>
                </a:solidFill>
                <a:latin typeface="+mn-ea"/>
              </a:rPr>
              <a:t>※</a:t>
            </a:r>
            <a:r>
              <a:rPr lang="ja-JP" altLang="en-US" sz="1100" dirty="0" smtClean="0">
                <a:solidFill>
                  <a:schemeClr val="tx2"/>
                </a:solidFill>
                <a:latin typeface="+mn-ea"/>
              </a:rPr>
              <a:t>ＭＡＰ：Ｐ５★３</a:t>
            </a:r>
            <a:endParaRPr kumimoji="1" lang="en-US" altLang="ja-JP" sz="1100" dirty="0" smtClean="0">
              <a:solidFill>
                <a:schemeClr val="tx2"/>
              </a:solidFill>
              <a:latin typeface="+mn-ea"/>
            </a:endParaRPr>
          </a:p>
        </p:txBody>
      </p:sp>
      <p:sp>
        <p:nvSpPr>
          <p:cNvPr id="23" name="テキスト ボックス 22"/>
          <p:cNvSpPr txBox="1"/>
          <p:nvPr/>
        </p:nvSpPr>
        <p:spPr>
          <a:xfrm>
            <a:off x="0" y="5877272"/>
            <a:ext cx="2880320" cy="600164"/>
          </a:xfrm>
          <a:prstGeom prst="rect">
            <a:avLst/>
          </a:prstGeom>
          <a:noFill/>
        </p:spPr>
        <p:txBody>
          <a:bodyPr wrap="square" rtlCol="0">
            <a:spAutoFit/>
          </a:bodyPr>
          <a:lstStyle/>
          <a:p>
            <a:r>
              <a:rPr lang="ja-JP" altLang="en-US" sz="1100" dirty="0" smtClean="0">
                <a:solidFill>
                  <a:schemeClr val="tx2"/>
                </a:solidFill>
                <a:latin typeface="+mn-ea"/>
              </a:rPr>
              <a:t>レース終了後の表彰式は当会場にて実施。</a:t>
            </a:r>
            <a:endParaRPr lang="en-US" altLang="ja-JP" sz="1100" dirty="0" smtClean="0">
              <a:solidFill>
                <a:schemeClr val="tx2"/>
              </a:solidFill>
              <a:latin typeface="+mn-ea"/>
            </a:endParaRPr>
          </a:p>
          <a:p>
            <a:r>
              <a:rPr lang="en-US" altLang="ja-JP" sz="1100" dirty="0" smtClean="0">
                <a:solidFill>
                  <a:schemeClr val="tx2"/>
                </a:solidFill>
                <a:latin typeface="+mn-ea"/>
              </a:rPr>
              <a:t>※</a:t>
            </a:r>
            <a:r>
              <a:rPr lang="ja-JP" altLang="en-US" sz="1100" dirty="0" smtClean="0">
                <a:solidFill>
                  <a:schemeClr val="tx2"/>
                </a:solidFill>
                <a:latin typeface="+mn-ea"/>
              </a:rPr>
              <a:t>最終的には閉会式で全レース再度実施</a:t>
            </a:r>
            <a:endParaRPr lang="en-US" altLang="ja-JP" sz="1100" dirty="0" smtClean="0">
              <a:solidFill>
                <a:schemeClr val="tx2"/>
              </a:solidFill>
              <a:latin typeface="+mn-ea"/>
            </a:endParaRPr>
          </a:p>
          <a:p>
            <a:r>
              <a:rPr lang="en-US" altLang="ja-JP" sz="1100" dirty="0" smtClean="0">
                <a:solidFill>
                  <a:schemeClr val="tx2"/>
                </a:solidFill>
                <a:latin typeface="+mn-ea"/>
              </a:rPr>
              <a:t>※</a:t>
            </a:r>
            <a:r>
              <a:rPr lang="ja-JP" altLang="en-US" sz="1100" dirty="0" smtClean="0">
                <a:solidFill>
                  <a:schemeClr val="tx2"/>
                </a:solidFill>
                <a:latin typeface="+mn-ea"/>
              </a:rPr>
              <a:t>ＭＡＰ：Ｐ５★３</a:t>
            </a:r>
            <a:endParaRPr lang="en-US" altLang="ja-JP" sz="1100" dirty="0" smtClean="0">
              <a:solidFill>
                <a:schemeClr val="tx2"/>
              </a:solidFill>
              <a:latin typeface="+mn-ea"/>
            </a:endParaRPr>
          </a:p>
        </p:txBody>
      </p:sp>
      <p:pic>
        <p:nvPicPr>
          <p:cNvPr id="1026" name="Picture 2"/>
          <p:cNvPicPr>
            <a:picLocks noChangeAspect="1" noChangeArrowheads="1"/>
          </p:cNvPicPr>
          <p:nvPr/>
        </p:nvPicPr>
        <p:blipFill>
          <a:blip r:embed="rId3" cstate="print"/>
          <a:srcRect/>
          <a:stretch>
            <a:fillRect/>
          </a:stretch>
        </p:blipFill>
        <p:spPr bwMode="auto">
          <a:xfrm rot="5400000">
            <a:off x="220041" y="3857031"/>
            <a:ext cx="2232248" cy="1808234"/>
          </a:xfrm>
          <a:prstGeom prst="rect">
            <a:avLst/>
          </a:prstGeom>
          <a:noFill/>
          <a:ln w="9525">
            <a:noFill/>
            <a:miter lim="800000"/>
            <a:headEnd/>
            <a:tailEnd/>
          </a:ln>
        </p:spPr>
      </p:pic>
      <p:pic>
        <p:nvPicPr>
          <p:cNvPr id="2" name="Picture 2"/>
          <p:cNvPicPr>
            <a:picLocks noChangeAspect="1" noChangeArrowheads="1"/>
          </p:cNvPicPr>
          <p:nvPr/>
        </p:nvPicPr>
        <p:blipFill>
          <a:blip r:embed="rId4" cstate="print"/>
          <a:srcRect/>
          <a:stretch>
            <a:fillRect/>
          </a:stretch>
        </p:blipFill>
        <p:spPr bwMode="auto">
          <a:xfrm>
            <a:off x="107504" y="692696"/>
            <a:ext cx="2857500" cy="2152650"/>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cstate="print"/>
          <a:srcRect/>
          <a:stretch>
            <a:fillRect/>
          </a:stretch>
        </p:blipFill>
        <p:spPr bwMode="auto">
          <a:xfrm>
            <a:off x="3044552" y="692696"/>
            <a:ext cx="2895600" cy="2181225"/>
          </a:xfrm>
          <a:prstGeom prst="rect">
            <a:avLst/>
          </a:prstGeom>
          <a:noFill/>
          <a:ln w="9525">
            <a:noFill/>
            <a:miter lim="800000"/>
            <a:headEnd/>
            <a:tailEnd/>
          </a:ln>
          <a:effectLst/>
        </p:spPr>
      </p:pic>
      <p:pic>
        <p:nvPicPr>
          <p:cNvPr id="1029" name="Picture 5"/>
          <p:cNvPicPr>
            <a:picLocks noChangeAspect="1" noChangeArrowheads="1"/>
          </p:cNvPicPr>
          <p:nvPr/>
        </p:nvPicPr>
        <p:blipFill>
          <a:blip r:embed="rId6" cstate="print"/>
          <a:srcRect/>
          <a:stretch>
            <a:fillRect/>
          </a:stretch>
        </p:blipFill>
        <p:spPr bwMode="auto">
          <a:xfrm>
            <a:off x="6012160" y="692696"/>
            <a:ext cx="2886075" cy="2181225"/>
          </a:xfrm>
          <a:prstGeom prst="rect">
            <a:avLst/>
          </a:prstGeom>
          <a:noFill/>
          <a:ln w="9525">
            <a:noFill/>
            <a:miter lim="800000"/>
            <a:headEnd/>
            <a:tailEnd/>
          </a:ln>
          <a:effectLst/>
        </p:spPr>
      </p:pic>
      <p:pic>
        <p:nvPicPr>
          <p:cNvPr id="1030" name="Picture 6"/>
          <p:cNvPicPr>
            <a:picLocks noChangeAspect="1" noChangeArrowheads="1"/>
          </p:cNvPicPr>
          <p:nvPr/>
        </p:nvPicPr>
        <p:blipFill>
          <a:blip r:embed="rId7" cstate="print"/>
          <a:srcRect/>
          <a:stretch>
            <a:fillRect/>
          </a:stretch>
        </p:blipFill>
        <p:spPr bwMode="auto">
          <a:xfrm>
            <a:off x="2970956" y="3667472"/>
            <a:ext cx="2933700" cy="2209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79512" y="476672"/>
            <a:ext cx="8712968" cy="0"/>
          </a:xfrm>
          <a:prstGeom prst="line">
            <a:avLst/>
          </a:prstGeom>
          <a:ln w="57150" cmpd="thickThi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179512" y="44624"/>
            <a:ext cx="8208912" cy="461665"/>
          </a:xfrm>
          <a:prstGeom prst="rect">
            <a:avLst/>
          </a:prstGeom>
          <a:noFill/>
        </p:spPr>
        <p:txBody>
          <a:bodyPr wrap="square" rtlCol="0">
            <a:spAutoFit/>
          </a:bodyPr>
          <a:lstStyle/>
          <a:p>
            <a:r>
              <a:rPr kumimoji="1" lang="ja-JP" altLang="en-US" sz="2400" b="1" dirty="0" smtClean="0">
                <a:solidFill>
                  <a:schemeClr val="tx2"/>
                </a:solidFill>
              </a:rPr>
              <a:t>■報告写真</a:t>
            </a:r>
            <a:r>
              <a:rPr kumimoji="1" lang="en-US" altLang="ja-JP" sz="2400" b="1" dirty="0" smtClean="0">
                <a:solidFill>
                  <a:schemeClr val="tx2"/>
                </a:solidFill>
              </a:rPr>
              <a:t>/</a:t>
            </a:r>
            <a:r>
              <a:rPr kumimoji="1" lang="ja-JP" altLang="en-US" sz="2400" b="1" dirty="0" smtClean="0">
                <a:solidFill>
                  <a:schemeClr val="tx2"/>
                </a:solidFill>
              </a:rPr>
              <a:t>アフターパーティ＆閉会式　</a:t>
            </a:r>
            <a:r>
              <a:rPr kumimoji="1" lang="en-US" altLang="ja-JP" sz="1200" dirty="0" smtClean="0">
                <a:solidFill>
                  <a:schemeClr val="tx2"/>
                </a:solidFill>
              </a:rPr>
              <a:t>※</a:t>
            </a:r>
            <a:r>
              <a:rPr lang="ja-JP" altLang="en-US" sz="1200" dirty="0" smtClean="0">
                <a:solidFill>
                  <a:schemeClr val="tx2"/>
                </a:solidFill>
              </a:rPr>
              <a:t>ＭＡＰ：Ｐ４参照</a:t>
            </a:r>
            <a:endParaRPr kumimoji="1" lang="ja-JP" altLang="en-US" sz="1200" dirty="0">
              <a:solidFill>
                <a:schemeClr val="tx2"/>
              </a:solidFill>
            </a:endParaRPr>
          </a:p>
        </p:txBody>
      </p:sp>
      <p:sp>
        <p:nvSpPr>
          <p:cNvPr id="12" name="スライド番号プレースホルダ 5"/>
          <p:cNvSpPr>
            <a:spLocks noGrp="1"/>
          </p:cNvSpPr>
          <p:nvPr>
            <p:ph type="sldNum" sz="quarter" idx="4294967295"/>
          </p:nvPr>
        </p:nvSpPr>
        <p:spPr>
          <a:xfrm>
            <a:off x="6725096" y="6597352"/>
            <a:ext cx="2311400" cy="188640"/>
          </a:xfrm>
          <a:prstGeom prst="rect">
            <a:avLst/>
          </a:prstGeom>
        </p:spPr>
        <p:txBody>
          <a:bodyPr vert="horz" lIns="91440" tIns="45720" rIns="91440" bIns="45720" rtlCol="0" anchor="ctr"/>
          <a:lstStyle>
            <a:lvl1pPr algn="r">
              <a:defRPr sz="1200">
                <a:solidFill>
                  <a:schemeClr val="tx1">
                    <a:tint val="75000"/>
                  </a:schemeClr>
                </a:solidFill>
              </a:defRPr>
            </a:lvl1pPr>
          </a:lstStyle>
          <a:p>
            <a:fld id="{A6954148-6F26-44F0-996F-BA97054B4F7E}" type="slidenum">
              <a:rPr kumimoji="1" lang="ja-JP" altLang="en-US" sz="1400" smtClean="0">
                <a:solidFill>
                  <a:schemeClr val="tx2"/>
                </a:solidFill>
              </a:rPr>
              <a:pPr/>
              <a:t>12</a:t>
            </a:fld>
            <a:endParaRPr kumimoji="1" lang="ja-JP" altLang="en-US" sz="1400" dirty="0">
              <a:solidFill>
                <a:schemeClr val="tx2"/>
              </a:solidFill>
            </a:endParaRPr>
          </a:p>
        </p:txBody>
      </p:sp>
      <p:grpSp>
        <p:nvGrpSpPr>
          <p:cNvPr id="20" name="グループ化 19"/>
          <p:cNvGrpSpPr/>
          <p:nvPr/>
        </p:nvGrpSpPr>
        <p:grpSpPr>
          <a:xfrm>
            <a:off x="72008" y="3760910"/>
            <a:ext cx="8892480" cy="2200519"/>
            <a:chOff x="-911368" y="3422139"/>
            <a:chExt cx="5577911" cy="1380301"/>
          </a:xfrm>
        </p:grpSpPr>
        <p:pic>
          <p:nvPicPr>
            <p:cNvPr id="13" name="Picture 2"/>
            <p:cNvPicPr>
              <a:picLocks noChangeAspect="1" noChangeArrowheads="1"/>
            </p:cNvPicPr>
            <p:nvPr/>
          </p:nvPicPr>
          <p:blipFill>
            <a:blip r:embed="rId2" cstate="email"/>
            <a:srcRect/>
            <a:stretch>
              <a:fillRect/>
            </a:stretch>
          </p:blipFill>
          <p:spPr bwMode="auto">
            <a:xfrm>
              <a:off x="-911368" y="3435389"/>
              <a:ext cx="1822735" cy="1367051"/>
            </a:xfrm>
            <a:prstGeom prst="rect">
              <a:avLst/>
            </a:prstGeom>
            <a:noFill/>
            <a:ln w="9525">
              <a:noFill/>
              <a:miter lim="800000"/>
              <a:headEnd/>
              <a:tailEnd/>
            </a:ln>
          </p:spPr>
        </p:pic>
        <p:pic>
          <p:nvPicPr>
            <p:cNvPr id="14" name="Picture 3"/>
            <p:cNvPicPr>
              <a:picLocks noChangeAspect="1" noChangeArrowheads="1"/>
            </p:cNvPicPr>
            <p:nvPr/>
          </p:nvPicPr>
          <p:blipFill>
            <a:blip r:embed="rId3" cstate="email"/>
            <a:srcRect/>
            <a:stretch>
              <a:fillRect/>
            </a:stretch>
          </p:blipFill>
          <p:spPr bwMode="auto">
            <a:xfrm>
              <a:off x="2843808" y="3422139"/>
              <a:ext cx="1822735" cy="1367051"/>
            </a:xfrm>
            <a:prstGeom prst="rect">
              <a:avLst/>
            </a:prstGeom>
            <a:noFill/>
            <a:ln w="9525">
              <a:noFill/>
              <a:miter lim="800000"/>
              <a:headEnd/>
              <a:tailEnd/>
            </a:ln>
          </p:spPr>
        </p:pic>
        <p:pic>
          <p:nvPicPr>
            <p:cNvPr id="15" name="Picture 4"/>
            <p:cNvPicPr>
              <a:picLocks noChangeAspect="1" noChangeArrowheads="1"/>
            </p:cNvPicPr>
            <p:nvPr/>
          </p:nvPicPr>
          <p:blipFill>
            <a:blip r:embed="rId4" cstate="email"/>
            <a:srcRect/>
            <a:stretch>
              <a:fillRect/>
            </a:stretch>
          </p:blipFill>
          <p:spPr bwMode="auto">
            <a:xfrm>
              <a:off x="949065" y="3429000"/>
              <a:ext cx="1822735" cy="1367051"/>
            </a:xfrm>
            <a:prstGeom prst="rect">
              <a:avLst/>
            </a:prstGeom>
            <a:noFill/>
            <a:ln w="9525">
              <a:noFill/>
              <a:miter lim="800000"/>
              <a:headEnd/>
              <a:tailEnd/>
            </a:ln>
          </p:spPr>
        </p:pic>
      </p:grpSp>
      <p:grpSp>
        <p:nvGrpSpPr>
          <p:cNvPr id="22" name="グループ化 21"/>
          <p:cNvGrpSpPr/>
          <p:nvPr/>
        </p:nvGrpSpPr>
        <p:grpSpPr>
          <a:xfrm>
            <a:off x="40574" y="908720"/>
            <a:ext cx="8923914" cy="2186141"/>
            <a:chOff x="3031241" y="908720"/>
            <a:chExt cx="8923914" cy="2186141"/>
          </a:xfrm>
        </p:grpSpPr>
        <p:pic>
          <p:nvPicPr>
            <p:cNvPr id="16" name="Picture 5"/>
            <p:cNvPicPr>
              <a:picLocks noChangeAspect="1" noChangeArrowheads="1"/>
            </p:cNvPicPr>
            <p:nvPr/>
          </p:nvPicPr>
          <p:blipFill>
            <a:blip r:embed="rId5" cstate="email"/>
            <a:srcRect/>
            <a:stretch>
              <a:fillRect/>
            </a:stretch>
          </p:blipFill>
          <p:spPr bwMode="auto">
            <a:xfrm>
              <a:off x="6052728" y="908720"/>
              <a:ext cx="2914855" cy="2186141"/>
            </a:xfrm>
            <a:prstGeom prst="rect">
              <a:avLst/>
            </a:prstGeom>
            <a:noFill/>
            <a:ln w="9525">
              <a:noFill/>
              <a:miter lim="800000"/>
              <a:headEnd/>
              <a:tailEnd/>
            </a:ln>
          </p:spPr>
        </p:pic>
        <p:pic>
          <p:nvPicPr>
            <p:cNvPr id="17" name="Picture 6"/>
            <p:cNvPicPr>
              <a:picLocks noChangeAspect="1" noChangeArrowheads="1"/>
            </p:cNvPicPr>
            <p:nvPr/>
          </p:nvPicPr>
          <p:blipFill>
            <a:blip r:embed="rId6" cstate="email"/>
            <a:srcRect/>
            <a:stretch>
              <a:fillRect/>
            </a:stretch>
          </p:blipFill>
          <p:spPr bwMode="auto">
            <a:xfrm>
              <a:off x="9040300" y="908720"/>
              <a:ext cx="2914855" cy="2186141"/>
            </a:xfrm>
            <a:prstGeom prst="rect">
              <a:avLst/>
            </a:prstGeom>
            <a:noFill/>
            <a:ln w="9525">
              <a:noFill/>
              <a:miter lim="800000"/>
              <a:headEnd/>
              <a:tailEnd/>
            </a:ln>
          </p:spPr>
        </p:pic>
        <p:pic>
          <p:nvPicPr>
            <p:cNvPr id="19" name="Picture 8"/>
            <p:cNvPicPr>
              <a:picLocks noChangeAspect="1" noChangeArrowheads="1"/>
            </p:cNvPicPr>
            <p:nvPr/>
          </p:nvPicPr>
          <p:blipFill>
            <a:blip r:embed="rId7" cstate="email"/>
            <a:srcRect/>
            <a:stretch>
              <a:fillRect/>
            </a:stretch>
          </p:blipFill>
          <p:spPr bwMode="auto">
            <a:xfrm>
              <a:off x="3031241" y="908720"/>
              <a:ext cx="2914855" cy="2186141"/>
            </a:xfrm>
            <a:prstGeom prst="rect">
              <a:avLst/>
            </a:prstGeom>
            <a:noFill/>
            <a:ln w="9525">
              <a:noFill/>
              <a:miter lim="800000"/>
              <a:headEnd/>
              <a:tailEnd/>
            </a:ln>
          </p:spPr>
        </p:pic>
      </p:grpSp>
      <p:cxnSp>
        <p:nvCxnSpPr>
          <p:cNvPr id="18" name="直線コネクタ 17"/>
          <p:cNvCxnSpPr/>
          <p:nvPr/>
        </p:nvCxnSpPr>
        <p:spPr>
          <a:xfrm>
            <a:off x="179512" y="6525344"/>
            <a:ext cx="871296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フッター プレースホルダ 4"/>
          <p:cNvSpPr>
            <a:spLocks noGrp="1"/>
          </p:cNvSpPr>
          <p:nvPr>
            <p:ph type="ftr" sz="quarter" idx="4294967295"/>
          </p:nvPr>
        </p:nvSpPr>
        <p:spPr>
          <a:xfrm>
            <a:off x="0" y="6597352"/>
            <a:ext cx="9144000" cy="188640"/>
          </a:xfrm>
          <a:prstGeom prst="rect">
            <a:avLst/>
          </a:prstGeom>
        </p:spPr>
        <p:txBody>
          <a:bodyPr vert="horz" lIns="91440" tIns="45720" rIns="91440" bIns="45720" rtlCol="0" anchor="ctr"/>
          <a:lstStyle>
            <a:lvl1pPr algn="l">
              <a:defRPr sz="1000">
                <a:solidFill>
                  <a:schemeClr val="tx1">
                    <a:tint val="75000"/>
                  </a:schemeClr>
                </a:solidFill>
                <a:latin typeface="Meiryo UI" pitchFamily="50" charset="-128"/>
                <a:ea typeface="Meiryo UI" pitchFamily="50" charset="-128"/>
                <a:cs typeface="Meiryo UI" pitchFamily="50" charset="-128"/>
              </a:defRPr>
            </a:lvl1pPr>
          </a:lstStyle>
          <a:p>
            <a:pPr algn="ctr"/>
            <a:r>
              <a:rPr lang="en-US" altLang="ja-JP" dirty="0" smtClean="0">
                <a:solidFill>
                  <a:schemeClr val="tx2"/>
                </a:solidFill>
              </a:rPr>
              <a:t>©2017</a:t>
            </a:r>
            <a:r>
              <a:rPr lang="ja-JP" altLang="en-US" dirty="0" smtClean="0">
                <a:solidFill>
                  <a:schemeClr val="tx2"/>
                </a:solidFill>
              </a:rPr>
              <a:t>　</a:t>
            </a:r>
            <a:r>
              <a:rPr lang="en-US" altLang="ja-JP" dirty="0" smtClean="0">
                <a:solidFill>
                  <a:schemeClr val="tx2"/>
                </a:solidFill>
              </a:rPr>
              <a:t>JAPAN SAILING FEDERATION/DAIKO ADVERTISING INC. </a:t>
            </a:r>
            <a:endParaRPr lang="ja-JP" altLang="en-US" dirty="0">
              <a:solidFill>
                <a:schemeClr val="tx2"/>
              </a:solidFill>
            </a:endParaRPr>
          </a:p>
        </p:txBody>
      </p:sp>
      <p:sp>
        <p:nvSpPr>
          <p:cNvPr id="23" name="テキスト ボックス 22"/>
          <p:cNvSpPr txBox="1"/>
          <p:nvPr/>
        </p:nvSpPr>
        <p:spPr>
          <a:xfrm>
            <a:off x="107504" y="3140968"/>
            <a:ext cx="2863646" cy="600164"/>
          </a:xfrm>
          <a:prstGeom prst="rect">
            <a:avLst/>
          </a:prstGeom>
          <a:noFill/>
        </p:spPr>
        <p:txBody>
          <a:bodyPr wrap="square" rtlCol="0">
            <a:spAutoFit/>
          </a:bodyPr>
          <a:lstStyle/>
          <a:p>
            <a:r>
              <a:rPr lang="ja-JP" altLang="en-US" sz="1100" dirty="0" smtClean="0">
                <a:solidFill>
                  <a:schemeClr val="tx2"/>
                </a:solidFill>
                <a:latin typeface="+mn-ea"/>
              </a:rPr>
              <a:t>「</a:t>
            </a:r>
            <a:r>
              <a:rPr lang="en-US" altLang="ja-JP" sz="1100" dirty="0" smtClean="0">
                <a:solidFill>
                  <a:schemeClr val="tx2"/>
                </a:solidFill>
                <a:latin typeface="+mn-ea"/>
              </a:rPr>
              <a:t>Coral Reef Yacht Club</a:t>
            </a:r>
            <a:r>
              <a:rPr lang="ja-JP" altLang="en-US" sz="1100" dirty="0" smtClean="0">
                <a:solidFill>
                  <a:schemeClr val="tx2"/>
                </a:solidFill>
                <a:latin typeface="+mn-ea"/>
              </a:rPr>
              <a:t>」はプレスルーム・映像室として使うと共に開会式・閉会式</a:t>
            </a:r>
            <a:r>
              <a:rPr lang="en-US" altLang="ja-JP" sz="1100" dirty="0" smtClean="0">
                <a:solidFill>
                  <a:schemeClr val="tx2"/>
                </a:solidFill>
                <a:latin typeface="+mn-ea"/>
              </a:rPr>
              <a:t>/</a:t>
            </a:r>
            <a:r>
              <a:rPr lang="ja-JP" altLang="en-US" sz="1100" dirty="0" smtClean="0">
                <a:solidFill>
                  <a:schemeClr val="tx2"/>
                </a:solidFill>
                <a:latin typeface="+mn-ea"/>
              </a:rPr>
              <a:t>アフターパーティ会場としても利用されていた。</a:t>
            </a:r>
            <a:endParaRPr kumimoji="1" lang="ja-JP" altLang="en-US" sz="1100" dirty="0">
              <a:solidFill>
                <a:schemeClr val="tx2"/>
              </a:solidFill>
              <a:latin typeface="+mn-ea"/>
            </a:endParaRPr>
          </a:p>
        </p:txBody>
      </p:sp>
      <p:sp>
        <p:nvSpPr>
          <p:cNvPr id="24" name="テキスト ボックス 23"/>
          <p:cNvSpPr txBox="1"/>
          <p:nvPr/>
        </p:nvSpPr>
        <p:spPr>
          <a:xfrm>
            <a:off x="3131840" y="3142709"/>
            <a:ext cx="2863646" cy="430887"/>
          </a:xfrm>
          <a:prstGeom prst="rect">
            <a:avLst/>
          </a:prstGeom>
          <a:noFill/>
        </p:spPr>
        <p:txBody>
          <a:bodyPr wrap="square" rtlCol="0">
            <a:spAutoFit/>
          </a:bodyPr>
          <a:lstStyle/>
          <a:p>
            <a:r>
              <a:rPr kumimoji="1" lang="ja-JP" altLang="en-US" sz="1100" dirty="0" smtClean="0">
                <a:solidFill>
                  <a:schemeClr val="tx2"/>
                </a:solidFill>
                <a:latin typeface="+mn-ea"/>
              </a:rPr>
              <a:t>クラブ内のレストランにて各チームが各々食事を楽しんでいた。</a:t>
            </a:r>
            <a:endParaRPr kumimoji="1" lang="ja-JP" altLang="en-US" sz="1100" dirty="0">
              <a:solidFill>
                <a:schemeClr val="tx2"/>
              </a:solidFill>
              <a:latin typeface="+mn-ea"/>
            </a:endParaRPr>
          </a:p>
        </p:txBody>
      </p:sp>
      <p:sp>
        <p:nvSpPr>
          <p:cNvPr id="25" name="テキスト ボックス 24"/>
          <p:cNvSpPr txBox="1"/>
          <p:nvPr/>
        </p:nvSpPr>
        <p:spPr>
          <a:xfrm>
            <a:off x="6012160" y="3140968"/>
            <a:ext cx="3116321" cy="430887"/>
          </a:xfrm>
          <a:prstGeom prst="rect">
            <a:avLst/>
          </a:prstGeom>
          <a:noFill/>
        </p:spPr>
        <p:txBody>
          <a:bodyPr wrap="square" rtlCol="0">
            <a:spAutoFit/>
          </a:bodyPr>
          <a:lstStyle/>
          <a:p>
            <a:r>
              <a:rPr kumimoji="1" lang="ja-JP" altLang="en-US" sz="1100" dirty="0" smtClean="0">
                <a:solidFill>
                  <a:schemeClr val="tx2"/>
                </a:solidFill>
                <a:latin typeface="+mn-ea"/>
              </a:rPr>
              <a:t>バルコニーから閉会式会場となるガーデンが続いている。</a:t>
            </a:r>
            <a:endParaRPr kumimoji="1" lang="ja-JP" altLang="en-US" sz="1100" dirty="0">
              <a:solidFill>
                <a:schemeClr val="tx2"/>
              </a:solidFill>
              <a:latin typeface="+mn-ea"/>
            </a:endParaRPr>
          </a:p>
        </p:txBody>
      </p:sp>
      <p:sp>
        <p:nvSpPr>
          <p:cNvPr id="26" name="テキスト ボックス 25"/>
          <p:cNvSpPr txBox="1"/>
          <p:nvPr/>
        </p:nvSpPr>
        <p:spPr>
          <a:xfrm>
            <a:off x="107504" y="6022449"/>
            <a:ext cx="2880320" cy="430887"/>
          </a:xfrm>
          <a:prstGeom prst="rect">
            <a:avLst/>
          </a:prstGeom>
          <a:noFill/>
        </p:spPr>
        <p:txBody>
          <a:bodyPr wrap="square" rtlCol="0">
            <a:spAutoFit/>
          </a:bodyPr>
          <a:lstStyle/>
          <a:p>
            <a:r>
              <a:rPr lang="ja-JP" altLang="en-US" sz="1100" dirty="0" smtClean="0">
                <a:solidFill>
                  <a:schemeClr val="tx2"/>
                </a:solidFill>
                <a:latin typeface="+mn-ea"/>
              </a:rPr>
              <a:t>あいにくの雨模様。テントをはっての閉会式の実施となった。</a:t>
            </a:r>
            <a:endParaRPr kumimoji="1" lang="ja-JP" altLang="en-US" sz="1100" dirty="0">
              <a:solidFill>
                <a:schemeClr val="tx2"/>
              </a:solidFill>
              <a:latin typeface="+mn-ea"/>
            </a:endParaRPr>
          </a:p>
        </p:txBody>
      </p:sp>
      <p:sp>
        <p:nvSpPr>
          <p:cNvPr id="27" name="テキスト ボックス 26"/>
          <p:cNvSpPr txBox="1"/>
          <p:nvPr/>
        </p:nvSpPr>
        <p:spPr>
          <a:xfrm>
            <a:off x="6084168" y="5925180"/>
            <a:ext cx="3059832" cy="600164"/>
          </a:xfrm>
          <a:prstGeom prst="rect">
            <a:avLst/>
          </a:prstGeom>
          <a:noFill/>
        </p:spPr>
        <p:txBody>
          <a:bodyPr wrap="square" rtlCol="0">
            <a:spAutoFit/>
          </a:bodyPr>
          <a:lstStyle/>
          <a:p>
            <a:r>
              <a:rPr kumimoji="1" lang="ja-JP" altLang="en-US" sz="1100" dirty="0" smtClean="0">
                <a:solidFill>
                  <a:schemeClr val="tx2"/>
                </a:solidFill>
                <a:latin typeface="+mn-ea"/>
              </a:rPr>
              <a:t>見事銀メダルを獲得した磯崎・高柳ペア。</a:t>
            </a:r>
            <a:endParaRPr kumimoji="1" lang="en-US" altLang="ja-JP" sz="1100" dirty="0" smtClean="0">
              <a:solidFill>
                <a:schemeClr val="tx2"/>
              </a:solidFill>
              <a:latin typeface="+mn-ea"/>
            </a:endParaRPr>
          </a:p>
          <a:p>
            <a:r>
              <a:rPr lang="ja-JP" altLang="en-US" sz="1100" dirty="0" smtClean="0">
                <a:solidFill>
                  <a:schemeClr val="tx2"/>
                </a:solidFill>
                <a:latin typeface="+mn-ea"/>
              </a:rPr>
              <a:t>閉会式では日の丸セーラーズのジャンバーを着ての表彰となった。</a:t>
            </a:r>
            <a:endParaRPr kumimoji="1" lang="en-US" altLang="ja-JP" sz="1100" dirty="0" smtClean="0">
              <a:solidFill>
                <a:schemeClr val="tx2"/>
              </a:solidFill>
              <a:latin typeface="+mn-ea"/>
            </a:endParaRPr>
          </a:p>
        </p:txBody>
      </p:sp>
      <p:sp>
        <p:nvSpPr>
          <p:cNvPr id="28" name="テキスト ボックス 27"/>
          <p:cNvSpPr txBox="1"/>
          <p:nvPr/>
        </p:nvSpPr>
        <p:spPr>
          <a:xfrm>
            <a:off x="2987824" y="6023029"/>
            <a:ext cx="3024336" cy="261610"/>
          </a:xfrm>
          <a:prstGeom prst="rect">
            <a:avLst/>
          </a:prstGeom>
          <a:noFill/>
        </p:spPr>
        <p:txBody>
          <a:bodyPr wrap="square" rtlCol="0">
            <a:spAutoFit/>
          </a:bodyPr>
          <a:lstStyle/>
          <a:p>
            <a:r>
              <a:rPr lang="ja-JP" altLang="en-US" sz="1100" dirty="0" smtClean="0">
                <a:solidFill>
                  <a:schemeClr val="tx2"/>
                </a:solidFill>
                <a:latin typeface="+mn-ea"/>
              </a:rPr>
              <a:t>閉会式では各クラスの表彰が改めて実施された。</a:t>
            </a:r>
            <a:endParaRPr lang="en-US" altLang="ja-JP" sz="1100" dirty="0" smtClean="0">
              <a:solidFill>
                <a:schemeClr val="tx2"/>
              </a:solidFill>
              <a:latin typeface="+mn-ea"/>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コネクタ 12"/>
          <p:cNvCxnSpPr/>
          <p:nvPr/>
        </p:nvCxnSpPr>
        <p:spPr>
          <a:xfrm>
            <a:off x="179512" y="476672"/>
            <a:ext cx="8712968" cy="0"/>
          </a:xfrm>
          <a:prstGeom prst="line">
            <a:avLst/>
          </a:prstGeom>
          <a:ln w="57150" cmpd="thickThin">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395536" y="3140968"/>
            <a:ext cx="8208912" cy="646331"/>
          </a:xfrm>
          <a:prstGeom prst="rect">
            <a:avLst/>
          </a:prstGeom>
          <a:noFill/>
        </p:spPr>
        <p:txBody>
          <a:bodyPr wrap="square" rtlCol="0">
            <a:spAutoFit/>
          </a:bodyPr>
          <a:lstStyle/>
          <a:p>
            <a:pPr algn="ctr"/>
            <a:r>
              <a:rPr lang="ja-JP" altLang="en-US" sz="3600" b="1" dirty="0" smtClean="0">
                <a:solidFill>
                  <a:schemeClr val="tx2"/>
                </a:solidFill>
              </a:rPr>
              <a:t>協賛社の展開</a:t>
            </a:r>
            <a:endParaRPr kumimoji="1" lang="ja-JP" altLang="en-US" sz="3600" b="1" dirty="0">
              <a:solidFill>
                <a:schemeClr val="tx2"/>
              </a:solidFill>
            </a:endParaRPr>
          </a:p>
        </p:txBody>
      </p:sp>
      <p:sp>
        <p:nvSpPr>
          <p:cNvPr id="17" name="スライド番号プレースホルダ 5"/>
          <p:cNvSpPr>
            <a:spLocks noGrp="1"/>
          </p:cNvSpPr>
          <p:nvPr>
            <p:ph type="sldNum" sz="quarter" idx="4294967295"/>
          </p:nvPr>
        </p:nvSpPr>
        <p:spPr>
          <a:xfrm>
            <a:off x="6725096" y="6597352"/>
            <a:ext cx="2311400" cy="188640"/>
          </a:xfrm>
          <a:prstGeom prst="rect">
            <a:avLst/>
          </a:prstGeom>
        </p:spPr>
        <p:txBody>
          <a:bodyPr vert="horz" lIns="91440" tIns="45720" rIns="91440" bIns="45720" rtlCol="0" anchor="ctr"/>
          <a:lstStyle>
            <a:lvl1pPr algn="r">
              <a:defRPr sz="1200">
                <a:solidFill>
                  <a:schemeClr val="tx1">
                    <a:tint val="75000"/>
                  </a:schemeClr>
                </a:solidFill>
              </a:defRPr>
            </a:lvl1pPr>
          </a:lstStyle>
          <a:p>
            <a:fld id="{A6954148-6F26-44F0-996F-BA97054B4F7E}" type="slidenum">
              <a:rPr kumimoji="1" lang="ja-JP" altLang="en-US" sz="1400" smtClean="0">
                <a:solidFill>
                  <a:schemeClr val="tx2"/>
                </a:solidFill>
              </a:rPr>
              <a:pPr/>
              <a:t>13</a:t>
            </a:fld>
            <a:endParaRPr kumimoji="1" lang="ja-JP" altLang="en-US" sz="1400" dirty="0">
              <a:solidFill>
                <a:schemeClr val="tx2"/>
              </a:solidFill>
            </a:endParaRPr>
          </a:p>
        </p:txBody>
      </p:sp>
      <p:cxnSp>
        <p:nvCxnSpPr>
          <p:cNvPr id="21" name="直線コネクタ 20"/>
          <p:cNvCxnSpPr/>
          <p:nvPr/>
        </p:nvCxnSpPr>
        <p:spPr>
          <a:xfrm>
            <a:off x="179512" y="6525344"/>
            <a:ext cx="871296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フッター プレースホルダ 4"/>
          <p:cNvSpPr>
            <a:spLocks noGrp="1"/>
          </p:cNvSpPr>
          <p:nvPr>
            <p:ph type="ftr" sz="quarter" idx="4294967295"/>
          </p:nvPr>
        </p:nvSpPr>
        <p:spPr>
          <a:xfrm>
            <a:off x="0" y="6597352"/>
            <a:ext cx="9144000" cy="188640"/>
          </a:xfrm>
          <a:prstGeom prst="rect">
            <a:avLst/>
          </a:prstGeom>
        </p:spPr>
        <p:txBody>
          <a:bodyPr vert="horz" lIns="91440" tIns="45720" rIns="91440" bIns="45720" rtlCol="0" anchor="ctr"/>
          <a:lstStyle>
            <a:lvl1pPr algn="l">
              <a:defRPr sz="1000">
                <a:solidFill>
                  <a:schemeClr val="tx1">
                    <a:tint val="75000"/>
                  </a:schemeClr>
                </a:solidFill>
                <a:latin typeface="Meiryo UI" pitchFamily="50" charset="-128"/>
                <a:ea typeface="Meiryo UI" pitchFamily="50" charset="-128"/>
                <a:cs typeface="Meiryo UI" pitchFamily="50" charset="-128"/>
              </a:defRPr>
            </a:lvl1pPr>
          </a:lstStyle>
          <a:p>
            <a:pPr algn="ctr"/>
            <a:r>
              <a:rPr lang="en-US" altLang="ja-JP" dirty="0" smtClean="0">
                <a:solidFill>
                  <a:schemeClr val="tx2"/>
                </a:solidFill>
              </a:rPr>
              <a:t>©2017</a:t>
            </a:r>
            <a:r>
              <a:rPr lang="ja-JP" altLang="en-US" dirty="0" smtClean="0">
                <a:solidFill>
                  <a:schemeClr val="tx2"/>
                </a:solidFill>
              </a:rPr>
              <a:t>　</a:t>
            </a:r>
            <a:r>
              <a:rPr lang="en-US" altLang="ja-JP" dirty="0" smtClean="0">
                <a:solidFill>
                  <a:schemeClr val="tx2"/>
                </a:solidFill>
              </a:rPr>
              <a:t>JAPAN SAILING FEDERATION/DAIKO ADVERTISING INC. </a:t>
            </a:r>
            <a:endParaRPr lang="ja-JP" altLang="en-US" dirty="0">
              <a:solidFill>
                <a:schemeClr val="tx2"/>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コネクタ 12"/>
          <p:cNvCxnSpPr/>
          <p:nvPr/>
        </p:nvCxnSpPr>
        <p:spPr>
          <a:xfrm>
            <a:off x="179512" y="476672"/>
            <a:ext cx="8712968" cy="0"/>
          </a:xfrm>
          <a:prstGeom prst="line">
            <a:avLst/>
          </a:prstGeom>
          <a:ln w="57150" cmpd="thickThin">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179512" y="44624"/>
            <a:ext cx="8208912" cy="461665"/>
          </a:xfrm>
          <a:prstGeom prst="rect">
            <a:avLst/>
          </a:prstGeom>
          <a:noFill/>
        </p:spPr>
        <p:txBody>
          <a:bodyPr wrap="square" rtlCol="0">
            <a:spAutoFit/>
          </a:bodyPr>
          <a:lstStyle/>
          <a:p>
            <a:r>
              <a:rPr kumimoji="1" lang="ja-JP" altLang="en-US" sz="2400" b="1" dirty="0" smtClean="0">
                <a:solidFill>
                  <a:schemeClr val="tx2"/>
                </a:solidFill>
              </a:rPr>
              <a:t>■マイアミ大会スポンサー一覧</a:t>
            </a:r>
            <a:endParaRPr kumimoji="1" lang="ja-JP" altLang="en-US" sz="2400" b="1" dirty="0">
              <a:solidFill>
                <a:schemeClr val="tx2"/>
              </a:solidFill>
            </a:endParaRPr>
          </a:p>
        </p:txBody>
      </p:sp>
      <p:sp>
        <p:nvSpPr>
          <p:cNvPr id="17" name="スライド番号プレースホルダ 5"/>
          <p:cNvSpPr>
            <a:spLocks noGrp="1"/>
          </p:cNvSpPr>
          <p:nvPr>
            <p:ph type="sldNum" sz="quarter" idx="4294967295"/>
          </p:nvPr>
        </p:nvSpPr>
        <p:spPr>
          <a:xfrm>
            <a:off x="6725096" y="6597352"/>
            <a:ext cx="2311400" cy="188640"/>
          </a:xfrm>
          <a:prstGeom prst="rect">
            <a:avLst/>
          </a:prstGeom>
        </p:spPr>
        <p:txBody>
          <a:bodyPr vert="horz" lIns="91440" tIns="45720" rIns="91440" bIns="45720" rtlCol="0" anchor="ctr"/>
          <a:lstStyle>
            <a:lvl1pPr algn="r">
              <a:defRPr sz="1200">
                <a:solidFill>
                  <a:schemeClr val="tx1">
                    <a:tint val="75000"/>
                  </a:schemeClr>
                </a:solidFill>
              </a:defRPr>
            </a:lvl1pPr>
          </a:lstStyle>
          <a:p>
            <a:fld id="{A6954148-6F26-44F0-996F-BA97054B4F7E}" type="slidenum">
              <a:rPr kumimoji="1" lang="ja-JP" altLang="en-US" sz="1400" smtClean="0">
                <a:solidFill>
                  <a:schemeClr val="tx2"/>
                </a:solidFill>
              </a:rPr>
              <a:pPr/>
              <a:t>14</a:t>
            </a:fld>
            <a:endParaRPr kumimoji="1" lang="ja-JP" altLang="en-US" sz="1400" dirty="0">
              <a:solidFill>
                <a:schemeClr val="tx2"/>
              </a:solidFill>
            </a:endParaRPr>
          </a:p>
        </p:txBody>
      </p:sp>
      <p:pic>
        <p:nvPicPr>
          <p:cNvPr id="1026" name="Picture 2"/>
          <p:cNvPicPr>
            <a:picLocks noChangeAspect="1" noChangeArrowheads="1"/>
          </p:cNvPicPr>
          <p:nvPr/>
        </p:nvPicPr>
        <p:blipFill>
          <a:blip r:embed="rId2" cstate="print"/>
          <a:srcRect/>
          <a:stretch>
            <a:fillRect/>
          </a:stretch>
        </p:blipFill>
        <p:spPr bwMode="auto">
          <a:xfrm>
            <a:off x="35496" y="908720"/>
            <a:ext cx="7282318" cy="5433672"/>
          </a:xfrm>
          <a:prstGeom prst="rect">
            <a:avLst/>
          </a:prstGeom>
          <a:noFill/>
          <a:ln w="9525">
            <a:noFill/>
            <a:miter lim="800000"/>
            <a:headEnd/>
            <a:tailEnd/>
          </a:ln>
        </p:spPr>
      </p:pic>
      <p:cxnSp>
        <p:nvCxnSpPr>
          <p:cNvPr id="8" name="直線コネクタ 7"/>
          <p:cNvCxnSpPr/>
          <p:nvPr/>
        </p:nvCxnSpPr>
        <p:spPr>
          <a:xfrm>
            <a:off x="179512" y="6525344"/>
            <a:ext cx="871296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フッター プレースホルダ 4"/>
          <p:cNvSpPr>
            <a:spLocks noGrp="1"/>
          </p:cNvSpPr>
          <p:nvPr>
            <p:ph type="ftr" sz="quarter" idx="4294967295"/>
          </p:nvPr>
        </p:nvSpPr>
        <p:spPr>
          <a:xfrm>
            <a:off x="0" y="6597352"/>
            <a:ext cx="9144000" cy="188640"/>
          </a:xfrm>
          <a:prstGeom prst="rect">
            <a:avLst/>
          </a:prstGeom>
        </p:spPr>
        <p:txBody>
          <a:bodyPr vert="horz" lIns="91440" tIns="45720" rIns="91440" bIns="45720" rtlCol="0" anchor="ctr"/>
          <a:lstStyle>
            <a:lvl1pPr algn="l">
              <a:defRPr sz="1000">
                <a:solidFill>
                  <a:schemeClr val="tx1">
                    <a:tint val="75000"/>
                  </a:schemeClr>
                </a:solidFill>
                <a:latin typeface="Meiryo UI" pitchFamily="50" charset="-128"/>
                <a:ea typeface="Meiryo UI" pitchFamily="50" charset="-128"/>
                <a:cs typeface="Meiryo UI" pitchFamily="50" charset="-128"/>
              </a:defRPr>
            </a:lvl1pPr>
          </a:lstStyle>
          <a:p>
            <a:pPr algn="ctr"/>
            <a:r>
              <a:rPr lang="en-US" altLang="ja-JP" dirty="0" smtClean="0">
                <a:solidFill>
                  <a:schemeClr val="tx2"/>
                </a:solidFill>
              </a:rPr>
              <a:t>©2017</a:t>
            </a:r>
            <a:r>
              <a:rPr lang="ja-JP" altLang="en-US" dirty="0" smtClean="0">
                <a:solidFill>
                  <a:schemeClr val="tx2"/>
                </a:solidFill>
              </a:rPr>
              <a:t>　</a:t>
            </a:r>
            <a:r>
              <a:rPr lang="en-US" altLang="ja-JP" dirty="0" smtClean="0">
                <a:solidFill>
                  <a:schemeClr val="tx2"/>
                </a:solidFill>
              </a:rPr>
              <a:t>JAPAN SAILING FEDERATION/DAIKO ADVERTISING INC. </a:t>
            </a:r>
            <a:endParaRPr lang="ja-JP" altLang="en-US" dirty="0">
              <a:solidFill>
                <a:schemeClr val="tx2"/>
              </a:solidFill>
            </a:endParaRPr>
          </a:p>
        </p:txBody>
      </p:sp>
      <p:sp>
        <p:nvSpPr>
          <p:cNvPr id="14" name="テキスト ボックス 13"/>
          <p:cNvSpPr txBox="1"/>
          <p:nvPr/>
        </p:nvSpPr>
        <p:spPr>
          <a:xfrm>
            <a:off x="7308304" y="5045114"/>
            <a:ext cx="1763688" cy="400110"/>
          </a:xfrm>
          <a:prstGeom prst="rect">
            <a:avLst/>
          </a:prstGeom>
          <a:noFill/>
        </p:spPr>
        <p:txBody>
          <a:bodyPr wrap="square" rtlCol="0">
            <a:spAutoFit/>
          </a:bodyPr>
          <a:lstStyle/>
          <a:p>
            <a:pPr algn="ctr"/>
            <a:r>
              <a:rPr lang="ja-JP" altLang="en-US" sz="1000" dirty="0" smtClean="0">
                <a:solidFill>
                  <a:schemeClr val="tx2"/>
                </a:solidFill>
              </a:rPr>
              <a:t>会場内及び周辺施設で　　　　　　　　　　　　　　　　　　ポスター・フラッグなどで掲出。</a:t>
            </a:r>
            <a:endParaRPr lang="en-US" altLang="ja-JP" sz="1000" dirty="0" smtClean="0">
              <a:solidFill>
                <a:schemeClr val="tx2"/>
              </a:solidFill>
            </a:endParaRPr>
          </a:p>
        </p:txBody>
      </p:sp>
      <p:grpSp>
        <p:nvGrpSpPr>
          <p:cNvPr id="19" name="グループ化 18"/>
          <p:cNvGrpSpPr/>
          <p:nvPr/>
        </p:nvGrpSpPr>
        <p:grpSpPr>
          <a:xfrm>
            <a:off x="7415809" y="1732746"/>
            <a:ext cx="1525350" cy="1144013"/>
            <a:chOff x="179512" y="692696"/>
            <a:chExt cx="2292763" cy="1719572"/>
          </a:xfrm>
        </p:grpSpPr>
        <p:pic>
          <p:nvPicPr>
            <p:cNvPr id="2" name="Picture 2" descr="E:\IMG_4120.JPG"/>
            <p:cNvPicPr>
              <a:picLocks noChangeAspect="1" noChangeArrowheads="1"/>
            </p:cNvPicPr>
            <p:nvPr/>
          </p:nvPicPr>
          <p:blipFill>
            <a:blip r:embed="rId3" cstate="print"/>
            <a:srcRect/>
            <a:stretch>
              <a:fillRect/>
            </a:stretch>
          </p:blipFill>
          <p:spPr bwMode="auto">
            <a:xfrm>
              <a:off x="179512" y="692696"/>
              <a:ext cx="2292763" cy="1719572"/>
            </a:xfrm>
            <a:prstGeom prst="rect">
              <a:avLst/>
            </a:prstGeom>
            <a:noFill/>
          </p:spPr>
        </p:pic>
        <p:sp>
          <p:nvSpPr>
            <p:cNvPr id="16" name="正方形/長方形 15"/>
            <p:cNvSpPr/>
            <p:nvPr/>
          </p:nvSpPr>
          <p:spPr>
            <a:xfrm>
              <a:off x="1187624" y="1556792"/>
              <a:ext cx="108012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29" name="Picture 5" descr="E:\IMG_4146.JPG"/>
          <p:cNvPicPr>
            <a:picLocks noChangeAspect="1" noChangeArrowheads="1"/>
          </p:cNvPicPr>
          <p:nvPr/>
        </p:nvPicPr>
        <p:blipFill>
          <a:blip r:embed="rId4" cstate="print"/>
          <a:srcRect/>
          <a:stretch>
            <a:fillRect/>
          </a:stretch>
        </p:blipFill>
        <p:spPr bwMode="auto">
          <a:xfrm rot="5400000">
            <a:off x="7158935" y="3213755"/>
            <a:ext cx="2054988" cy="1541241"/>
          </a:xfrm>
          <a:prstGeom prst="rect">
            <a:avLst/>
          </a:prstGeom>
          <a:noFill/>
        </p:spPr>
      </p:pic>
      <p:sp>
        <p:nvSpPr>
          <p:cNvPr id="18" name="正方形/長方形 17"/>
          <p:cNvSpPr/>
          <p:nvPr/>
        </p:nvSpPr>
        <p:spPr>
          <a:xfrm>
            <a:off x="7791067" y="4189874"/>
            <a:ext cx="804125" cy="2144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右矢印 25"/>
          <p:cNvSpPr/>
          <p:nvPr/>
        </p:nvSpPr>
        <p:spPr>
          <a:xfrm>
            <a:off x="7164288" y="2708920"/>
            <a:ext cx="288032" cy="1512168"/>
          </a:xfrm>
          <a:prstGeom prst="rightArrow">
            <a:avLst>
              <a:gd name="adj1" fmla="val 50000"/>
              <a:gd name="adj2" fmla="val 649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a:stretch>
            <a:fillRect/>
          </a:stretch>
        </p:blipFill>
        <p:spPr bwMode="auto">
          <a:xfrm rot="5400000">
            <a:off x="5732406" y="3276707"/>
            <a:ext cx="2820543" cy="2117020"/>
          </a:xfrm>
          <a:prstGeom prst="rect">
            <a:avLst/>
          </a:prstGeom>
          <a:noFill/>
          <a:ln w="9525">
            <a:noFill/>
            <a:miter lim="800000"/>
            <a:headEnd/>
            <a:tailEnd/>
          </a:ln>
          <a:effectLst/>
        </p:spPr>
      </p:pic>
      <p:pic>
        <p:nvPicPr>
          <p:cNvPr id="6149" name="Picture 5"/>
          <p:cNvPicPr>
            <a:picLocks noChangeAspect="1" noChangeArrowheads="1"/>
          </p:cNvPicPr>
          <p:nvPr/>
        </p:nvPicPr>
        <p:blipFill>
          <a:blip r:embed="rId3" cstate="print"/>
          <a:srcRect/>
          <a:stretch>
            <a:fillRect/>
          </a:stretch>
        </p:blipFill>
        <p:spPr bwMode="auto">
          <a:xfrm rot="5400000">
            <a:off x="547399" y="3349145"/>
            <a:ext cx="2850151" cy="2145766"/>
          </a:xfrm>
          <a:prstGeom prst="rect">
            <a:avLst/>
          </a:prstGeom>
          <a:noFill/>
          <a:ln w="9525">
            <a:noFill/>
            <a:miter lim="800000"/>
            <a:headEnd/>
            <a:tailEnd/>
          </a:ln>
          <a:effectLst/>
        </p:spPr>
      </p:pic>
      <p:sp>
        <p:nvSpPr>
          <p:cNvPr id="12" name="正方形/長方形 11"/>
          <p:cNvSpPr/>
          <p:nvPr/>
        </p:nvSpPr>
        <p:spPr>
          <a:xfrm>
            <a:off x="899592" y="1124744"/>
            <a:ext cx="7992888" cy="1200329"/>
          </a:xfrm>
          <a:prstGeom prst="rect">
            <a:avLst/>
          </a:prstGeom>
        </p:spPr>
        <p:txBody>
          <a:bodyPr wrap="square">
            <a:spAutoFit/>
          </a:bodyPr>
          <a:lstStyle/>
          <a:p>
            <a:r>
              <a:rPr lang="en-US" altLang="ja-JP" smtClean="0">
                <a:solidFill>
                  <a:schemeClr val="tx2"/>
                </a:solidFill>
                <a:latin typeface="メイリオ" pitchFamily="50" charset="-128"/>
                <a:ea typeface="メイリオ" pitchFamily="50" charset="-128"/>
                <a:cs typeface="メイリオ" pitchFamily="50" charset="-128"/>
              </a:rPr>
              <a:t>【</a:t>
            </a:r>
            <a:r>
              <a:rPr lang="ja-JP" altLang="en-US" dirty="0" smtClean="0">
                <a:solidFill>
                  <a:schemeClr val="tx2"/>
                </a:solidFill>
                <a:latin typeface="メイリオ" pitchFamily="50" charset="-128"/>
                <a:ea typeface="メイリオ" pitchFamily="50" charset="-128"/>
                <a:cs typeface="メイリオ" pitchFamily="50" charset="-128"/>
              </a:rPr>
              <a:t>サンブレラ社</a:t>
            </a:r>
            <a:r>
              <a:rPr lang="en-US" altLang="ja-JP" dirty="0" smtClean="0">
                <a:solidFill>
                  <a:schemeClr val="tx2"/>
                </a:solidFill>
                <a:latin typeface="メイリオ" pitchFamily="50" charset="-128"/>
                <a:ea typeface="メイリオ" pitchFamily="50" charset="-128"/>
                <a:cs typeface="メイリオ" pitchFamily="50" charset="-128"/>
              </a:rPr>
              <a:t>】</a:t>
            </a:r>
          </a:p>
          <a:p>
            <a:r>
              <a:rPr lang="ja-JP" altLang="en-US" dirty="0" smtClean="0">
                <a:solidFill>
                  <a:schemeClr val="tx2"/>
                </a:solidFill>
                <a:latin typeface="メイリオ" pitchFamily="50" charset="-128"/>
                <a:ea typeface="メイリオ" pitchFamily="50" charset="-128"/>
                <a:cs typeface="メイリオ" pitchFamily="50" charset="-128"/>
              </a:rPr>
              <a:t>・競技用ボートにロゴ掲出</a:t>
            </a:r>
            <a:endParaRPr lang="en-US" altLang="ja-JP" dirty="0" smtClean="0">
              <a:solidFill>
                <a:schemeClr val="tx2"/>
              </a:solidFill>
              <a:latin typeface="メイリオ" pitchFamily="50" charset="-128"/>
              <a:ea typeface="メイリオ" pitchFamily="50" charset="-128"/>
              <a:cs typeface="メイリオ" pitchFamily="50" charset="-128"/>
            </a:endParaRPr>
          </a:p>
          <a:p>
            <a:r>
              <a:rPr lang="ja-JP" altLang="en-US" dirty="0" smtClean="0">
                <a:solidFill>
                  <a:schemeClr val="tx2"/>
                </a:solidFill>
                <a:latin typeface="メイリオ" pitchFamily="50" charset="-128"/>
                <a:ea typeface="メイリオ" pitchFamily="50" charset="-128"/>
                <a:cs typeface="メイリオ" pitchFamily="50" charset="-128"/>
              </a:rPr>
              <a:t>・表彰式用バックボード（冠協賛社のみ）</a:t>
            </a:r>
            <a:endParaRPr lang="en-US" altLang="ja-JP" dirty="0" smtClean="0">
              <a:solidFill>
                <a:schemeClr val="tx2"/>
              </a:solidFill>
              <a:latin typeface="メイリオ" pitchFamily="50" charset="-128"/>
              <a:ea typeface="メイリオ" pitchFamily="50" charset="-128"/>
              <a:cs typeface="メイリオ" pitchFamily="50" charset="-128"/>
            </a:endParaRPr>
          </a:p>
          <a:p>
            <a:r>
              <a:rPr lang="ja-JP" altLang="en-US" dirty="0" smtClean="0">
                <a:solidFill>
                  <a:schemeClr val="tx2"/>
                </a:solidFill>
                <a:latin typeface="メイリオ" pitchFamily="50" charset="-128"/>
                <a:ea typeface="メイリオ" pitchFamily="50" charset="-128"/>
                <a:cs typeface="メイリオ" pitchFamily="50" charset="-128"/>
              </a:rPr>
              <a:t>・「会場内芝生広場を中心に自社製品を設置・休憩スペースの提供</a:t>
            </a:r>
            <a:endParaRPr lang="en-US" altLang="ja-JP" dirty="0" smtClean="0">
              <a:solidFill>
                <a:schemeClr val="tx2"/>
              </a:solidFill>
              <a:latin typeface="メイリオ" pitchFamily="50" charset="-128"/>
              <a:ea typeface="メイリオ" pitchFamily="50" charset="-128"/>
              <a:cs typeface="メイリオ" pitchFamily="50" charset="-128"/>
            </a:endParaRPr>
          </a:p>
        </p:txBody>
      </p:sp>
      <p:pic>
        <p:nvPicPr>
          <p:cNvPr id="3075" name="Picture 3"/>
          <p:cNvPicPr>
            <a:picLocks noChangeAspect="1" noChangeArrowheads="1"/>
          </p:cNvPicPr>
          <p:nvPr/>
        </p:nvPicPr>
        <p:blipFill>
          <a:blip r:embed="rId4" cstate="print"/>
          <a:srcRect l="8702"/>
          <a:stretch>
            <a:fillRect/>
          </a:stretch>
        </p:blipFill>
        <p:spPr bwMode="auto">
          <a:xfrm rot="5400000">
            <a:off x="3080006" y="3264811"/>
            <a:ext cx="3022079" cy="2486363"/>
          </a:xfrm>
          <a:prstGeom prst="rect">
            <a:avLst/>
          </a:prstGeom>
          <a:noFill/>
          <a:ln w="9525">
            <a:noFill/>
            <a:miter lim="800000"/>
            <a:headEnd/>
            <a:tailEnd/>
          </a:ln>
          <a:effectLst/>
        </p:spPr>
      </p:pic>
      <p:cxnSp>
        <p:nvCxnSpPr>
          <p:cNvPr id="6" name="直線コネクタ 5"/>
          <p:cNvCxnSpPr/>
          <p:nvPr/>
        </p:nvCxnSpPr>
        <p:spPr>
          <a:xfrm>
            <a:off x="179512" y="476672"/>
            <a:ext cx="8712968" cy="0"/>
          </a:xfrm>
          <a:prstGeom prst="line">
            <a:avLst/>
          </a:prstGeom>
          <a:ln w="57150" cmpd="thickThi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79512" y="44624"/>
            <a:ext cx="8208912" cy="461665"/>
          </a:xfrm>
          <a:prstGeom prst="rect">
            <a:avLst/>
          </a:prstGeom>
          <a:noFill/>
        </p:spPr>
        <p:txBody>
          <a:bodyPr wrap="square" rtlCol="0">
            <a:spAutoFit/>
          </a:bodyPr>
          <a:lstStyle/>
          <a:p>
            <a:r>
              <a:rPr kumimoji="1" lang="ja-JP" altLang="en-US" sz="2400" b="1" dirty="0" smtClean="0">
                <a:solidFill>
                  <a:schemeClr val="tx2"/>
                </a:solidFill>
              </a:rPr>
              <a:t>■冠協賛社</a:t>
            </a:r>
            <a:endParaRPr kumimoji="1" lang="ja-JP" altLang="en-US" sz="2400" b="1" dirty="0">
              <a:solidFill>
                <a:schemeClr val="tx2"/>
              </a:solidFill>
            </a:endParaRPr>
          </a:p>
        </p:txBody>
      </p:sp>
      <p:sp>
        <p:nvSpPr>
          <p:cNvPr id="8" name="スライド番号プレースホルダ 5"/>
          <p:cNvSpPr>
            <a:spLocks noGrp="1"/>
          </p:cNvSpPr>
          <p:nvPr>
            <p:ph type="sldNum" sz="quarter" idx="4294967295"/>
          </p:nvPr>
        </p:nvSpPr>
        <p:spPr>
          <a:xfrm>
            <a:off x="6725096" y="6597352"/>
            <a:ext cx="2311400" cy="188640"/>
          </a:xfrm>
          <a:prstGeom prst="rect">
            <a:avLst/>
          </a:prstGeom>
        </p:spPr>
        <p:txBody>
          <a:bodyPr vert="horz" lIns="91440" tIns="45720" rIns="91440" bIns="45720" rtlCol="0" anchor="ctr"/>
          <a:lstStyle>
            <a:lvl1pPr algn="r">
              <a:defRPr sz="1200">
                <a:solidFill>
                  <a:schemeClr val="tx1">
                    <a:tint val="75000"/>
                  </a:schemeClr>
                </a:solidFill>
              </a:defRPr>
            </a:lvl1pPr>
          </a:lstStyle>
          <a:p>
            <a:fld id="{A6954148-6F26-44F0-996F-BA97054B4F7E}" type="slidenum">
              <a:rPr kumimoji="1" lang="ja-JP" altLang="en-US" sz="1400" smtClean="0">
                <a:solidFill>
                  <a:schemeClr val="tx2"/>
                </a:solidFill>
              </a:rPr>
              <a:pPr/>
              <a:t>15</a:t>
            </a:fld>
            <a:endParaRPr kumimoji="1" lang="ja-JP" altLang="en-US" sz="1400" dirty="0">
              <a:solidFill>
                <a:schemeClr val="tx2"/>
              </a:solidFill>
            </a:endParaRPr>
          </a:p>
        </p:txBody>
      </p:sp>
      <p:cxnSp>
        <p:nvCxnSpPr>
          <p:cNvPr id="9" name="直線コネクタ 8"/>
          <p:cNvCxnSpPr/>
          <p:nvPr/>
        </p:nvCxnSpPr>
        <p:spPr>
          <a:xfrm>
            <a:off x="179512" y="6525344"/>
            <a:ext cx="871296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フッター プレースホルダ 4"/>
          <p:cNvSpPr txBox="1">
            <a:spLocks/>
          </p:cNvSpPr>
          <p:nvPr/>
        </p:nvSpPr>
        <p:spPr>
          <a:xfrm>
            <a:off x="0" y="6597352"/>
            <a:ext cx="9144000" cy="188640"/>
          </a:xfrm>
          <a:prstGeom prst="rect">
            <a:avLst/>
          </a:prstGeom>
        </p:spPr>
        <p:txBody>
          <a:bodyPr vert="horz" lIns="91440" tIns="45720" rIns="91440" bIns="45720" rtlCol="0" anchor="ctr"/>
          <a:lstStyle>
            <a:lvl1pPr algn="l">
              <a:defRPr sz="1000">
                <a:solidFill>
                  <a:schemeClr val="tx1">
                    <a:tint val="75000"/>
                  </a:schemeClr>
                </a:solidFill>
                <a:latin typeface="Meiryo UI" pitchFamily="50" charset="-128"/>
                <a:ea typeface="Meiryo UI" pitchFamily="50" charset="-128"/>
                <a:cs typeface="Meiryo UI"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smtClean="0">
                <a:ln>
                  <a:noFill/>
                </a:ln>
                <a:solidFill>
                  <a:schemeClr val="tx2"/>
                </a:solidFill>
                <a:effectLst/>
                <a:uLnTx/>
                <a:uFillTx/>
                <a:latin typeface="Meiryo UI" pitchFamily="50" charset="-128"/>
                <a:ea typeface="Meiryo UI" pitchFamily="50" charset="-128"/>
                <a:cs typeface="Meiryo UI" pitchFamily="50" charset="-128"/>
              </a:rPr>
              <a:t>©2017</a:t>
            </a:r>
            <a:r>
              <a:rPr kumimoji="1" lang="ja-JP" altLang="en-US" sz="1000" b="0" i="0" u="none" strike="noStrike" kern="1200" cap="none" spc="0" normalizeH="0" baseline="0" noProof="0" smtClean="0">
                <a:ln>
                  <a:noFill/>
                </a:ln>
                <a:solidFill>
                  <a:schemeClr val="tx2"/>
                </a:solidFill>
                <a:effectLst/>
                <a:uLnTx/>
                <a:uFillTx/>
                <a:latin typeface="Meiryo UI" pitchFamily="50" charset="-128"/>
                <a:ea typeface="Meiryo UI" pitchFamily="50" charset="-128"/>
                <a:cs typeface="Meiryo UI" pitchFamily="50" charset="-128"/>
              </a:rPr>
              <a:t>　</a:t>
            </a:r>
            <a:r>
              <a:rPr kumimoji="1" lang="en-US" altLang="ja-JP" sz="1000" b="0" i="0" u="none" strike="noStrike" kern="1200" cap="none" spc="0" normalizeH="0" baseline="0" noProof="0" smtClean="0">
                <a:ln>
                  <a:noFill/>
                </a:ln>
                <a:solidFill>
                  <a:schemeClr val="tx2"/>
                </a:solidFill>
                <a:effectLst/>
                <a:uLnTx/>
                <a:uFillTx/>
                <a:latin typeface="Meiryo UI" pitchFamily="50" charset="-128"/>
                <a:ea typeface="Meiryo UI" pitchFamily="50" charset="-128"/>
                <a:cs typeface="Meiryo UI" pitchFamily="50" charset="-128"/>
              </a:rPr>
              <a:t>JAPAN SAILING FEDERATION/DAIKO ADVERTISING INC. </a:t>
            </a:r>
            <a:endParaRPr kumimoji="1" lang="ja-JP" altLang="en-US" sz="1000" b="0" i="0" u="none" strike="noStrike" kern="1200" cap="none" spc="0" normalizeH="0" baseline="0" noProof="0" dirty="0">
              <a:ln>
                <a:noFill/>
              </a:ln>
              <a:solidFill>
                <a:schemeClr val="tx2"/>
              </a:solidFill>
              <a:effectLst/>
              <a:uLnTx/>
              <a:uFillTx/>
              <a:latin typeface="Meiryo UI" pitchFamily="50" charset="-128"/>
              <a:ea typeface="Meiryo UI" pitchFamily="50" charset="-128"/>
              <a:cs typeface="Meiryo UI" pitchFamily="50" charset="-128"/>
            </a:endParaRPr>
          </a:p>
        </p:txBody>
      </p:sp>
      <p:sp>
        <p:nvSpPr>
          <p:cNvPr id="11" name="正方形/長方形 10"/>
          <p:cNvSpPr/>
          <p:nvPr/>
        </p:nvSpPr>
        <p:spPr>
          <a:xfrm>
            <a:off x="1403648" y="4293096"/>
            <a:ext cx="93610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3635896" y="4365104"/>
            <a:ext cx="2016224" cy="1008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6228184" y="3861048"/>
            <a:ext cx="1440160" cy="1224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899592" y="5877272"/>
            <a:ext cx="2304256" cy="261610"/>
          </a:xfrm>
          <a:prstGeom prst="rect">
            <a:avLst/>
          </a:prstGeom>
          <a:noFill/>
        </p:spPr>
        <p:txBody>
          <a:bodyPr wrap="square" rtlCol="0">
            <a:spAutoFit/>
          </a:bodyPr>
          <a:lstStyle/>
          <a:p>
            <a:r>
              <a:rPr lang="ja-JP" altLang="en-US" sz="1100" dirty="0" smtClean="0">
                <a:solidFill>
                  <a:schemeClr val="tx2"/>
                </a:solidFill>
                <a:latin typeface="+mn-ea"/>
              </a:rPr>
              <a:t>競技用</a:t>
            </a:r>
            <a:r>
              <a:rPr kumimoji="1" lang="ja-JP" altLang="en-US" sz="1100" dirty="0" smtClean="0">
                <a:solidFill>
                  <a:schemeClr val="tx2"/>
                </a:solidFill>
                <a:latin typeface="+mn-ea"/>
              </a:rPr>
              <a:t>ヨット全てに掲出</a:t>
            </a:r>
            <a:endParaRPr kumimoji="1" lang="ja-JP" altLang="en-US" sz="1100" dirty="0">
              <a:solidFill>
                <a:schemeClr val="tx2"/>
              </a:solidFill>
              <a:latin typeface="+mn-ea"/>
            </a:endParaRPr>
          </a:p>
        </p:txBody>
      </p:sp>
      <p:sp>
        <p:nvSpPr>
          <p:cNvPr id="16" name="テキスト ボックス 15"/>
          <p:cNvSpPr txBox="1"/>
          <p:nvPr/>
        </p:nvSpPr>
        <p:spPr>
          <a:xfrm>
            <a:off x="3347864" y="6021288"/>
            <a:ext cx="2304256" cy="430887"/>
          </a:xfrm>
          <a:prstGeom prst="rect">
            <a:avLst/>
          </a:prstGeom>
          <a:noFill/>
        </p:spPr>
        <p:txBody>
          <a:bodyPr wrap="square" rtlCol="0">
            <a:spAutoFit/>
          </a:bodyPr>
          <a:lstStyle/>
          <a:p>
            <a:r>
              <a:rPr kumimoji="1" lang="ja-JP" altLang="en-US" sz="1100" dirty="0" smtClean="0">
                <a:solidFill>
                  <a:schemeClr val="tx2"/>
                </a:solidFill>
                <a:latin typeface="+mn-ea"/>
              </a:rPr>
              <a:t>レガッタパークのステージ上に掲載</a:t>
            </a:r>
            <a:endParaRPr kumimoji="1" lang="en-US" altLang="ja-JP" sz="1100" dirty="0" smtClean="0">
              <a:solidFill>
                <a:schemeClr val="tx2"/>
              </a:solidFill>
              <a:latin typeface="+mn-ea"/>
            </a:endParaRPr>
          </a:p>
          <a:p>
            <a:r>
              <a:rPr kumimoji="1" lang="en-US" altLang="ja-JP" sz="1100" dirty="0" smtClean="0">
                <a:solidFill>
                  <a:schemeClr val="tx2"/>
                </a:solidFill>
                <a:latin typeface="+mn-ea"/>
              </a:rPr>
              <a:t>※</a:t>
            </a:r>
            <a:r>
              <a:rPr kumimoji="1" lang="ja-JP" altLang="en-US" sz="1100" dirty="0" smtClean="0">
                <a:solidFill>
                  <a:schemeClr val="tx2"/>
                </a:solidFill>
                <a:latin typeface="+mn-ea"/>
              </a:rPr>
              <a:t>ＭＡＰ：Ｐ５★３</a:t>
            </a:r>
            <a:endParaRPr kumimoji="1" lang="ja-JP" altLang="en-US" sz="1100" dirty="0">
              <a:solidFill>
                <a:schemeClr val="tx2"/>
              </a:solidFill>
              <a:latin typeface="+mn-ea"/>
            </a:endParaRPr>
          </a:p>
        </p:txBody>
      </p:sp>
      <p:sp>
        <p:nvSpPr>
          <p:cNvPr id="17" name="テキスト ボックス 16"/>
          <p:cNvSpPr txBox="1"/>
          <p:nvPr/>
        </p:nvSpPr>
        <p:spPr>
          <a:xfrm>
            <a:off x="6012160" y="5733256"/>
            <a:ext cx="2304256" cy="430887"/>
          </a:xfrm>
          <a:prstGeom prst="rect">
            <a:avLst/>
          </a:prstGeom>
          <a:noFill/>
        </p:spPr>
        <p:txBody>
          <a:bodyPr wrap="square" rtlCol="0">
            <a:spAutoFit/>
          </a:bodyPr>
          <a:lstStyle/>
          <a:p>
            <a:r>
              <a:rPr lang="en-US" altLang="ja-JP" sz="1100" dirty="0" smtClean="0">
                <a:solidFill>
                  <a:schemeClr val="tx2"/>
                </a:solidFill>
                <a:latin typeface="+mn-ea"/>
              </a:rPr>
              <a:t>Kenneth </a:t>
            </a:r>
            <a:r>
              <a:rPr lang="en-US" altLang="ja-JP" sz="1100" dirty="0" err="1" smtClean="0">
                <a:solidFill>
                  <a:schemeClr val="tx2"/>
                </a:solidFill>
                <a:latin typeface="+mn-ea"/>
              </a:rPr>
              <a:t>M.Myers</a:t>
            </a:r>
            <a:r>
              <a:rPr lang="en-US" altLang="ja-JP" sz="1100" dirty="0" smtClean="0">
                <a:solidFill>
                  <a:schemeClr val="tx2"/>
                </a:solidFill>
                <a:latin typeface="+mn-ea"/>
              </a:rPr>
              <a:t> Bayside Park</a:t>
            </a:r>
            <a:r>
              <a:rPr lang="ja-JP" altLang="en-US" sz="1100" dirty="0" err="1" smtClean="0">
                <a:solidFill>
                  <a:schemeClr val="tx2"/>
                </a:solidFill>
                <a:latin typeface="+mn-ea"/>
              </a:rPr>
              <a:t>にて</a:t>
            </a:r>
            <a:endParaRPr lang="en-US" altLang="ja-JP" sz="1100" dirty="0" smtClean="0">
              <a:solidFill>
                <a:schemeClr val="tx2"/>
              </a:solidFill>
              <a:latin typeface="+mn-ea"/>
            </a:endParaRPr>
          </a:p>
          <a:p>
            <a:r>
              <a:rPr kumimoji="1" lang="en-US" altLang="ja-JP" sz="1100" dirty="0" smtClean="0">
                <a:solidFill>
                  <a:schemeClr val="tx2"/>
                </a:solidFill>
                <a:latin typeface="+mn-ea"/>
              </a:rPr>
              <a:t>※</a:t>
            </a:r>
            <a:r>
              <a:rPr kumimoji="1" lang="ja-JP" altLang="en-US" sz="1100" dirty="0" smtClean="0">
                <a:solidFill>
                  <a:schemeClr val="tx2"/>
                </a:solidFill>
                <a:latin typeface="+mn-ea"/>
              </a:rPr>
              <a:t>ＭＡＰ：Ｐ５</a:t>
            </a:r>
            <a:endParaRPr kumimoji="1" lang="ja-JP" altLang="en-US" sz="1100" dirty="0">
              <a:solidFill>
                <a:schemeClr val="tx2"/>
              </a:solidFill>
              <a:latin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rot="5400000">
            <a:off x="5110354" y="3424099"/>
            <a:ext cx="2841121" cy="2130841"/>
          </a:xfrm>
          <a:prstGeom prst="rect">
            <a:avLst/>
          </a:prstGeom>
          <a:noFill/>
          <a:ln w="9525">
            <a:noFill/>
            <a:miter lim="800000"/>
            <a:headEnd/>
            <a:tailEnd/>
          </a:ln>
          <a:effectLst/>
        </p:spPr>
      </p:pic>
      <p:pic>
        <p:nvPicPr>
          <p:cNvPr id="3" name="Picture 3"/>
          <p:cNvPicPr>
            <a:picLocks noChangeAspect="1" noChangeArrowheads="1"/>
          </p:cNvPicPr>
          <p:nvPr/>
        </p:nvPicPr>
        <p:blipFill>
          <a:blip r:embed="rId3" cstate="print"/>
          <a:srcRect/>
          <a:stretch>
            <a:fillRect/>
          </a:stretch>
        </p:blipFill>
        <p:spPr bwMode="auto">
          <a:xfrm rot="5400000">
            <a:off x="2881385" y="3420822"/>
            <a:ext cx="2821355" cy="2117631"/>
          </a:xfrm>
          <a:prstGeom prst="rect">
            <a:avLst/>
          </a:prstGeom>
          <a:noFill/>
          <a:ln w="9525">
            <a:noFill/>
            <a:miter lim="800000"/>
            <a:headEnd/>
            <a:tailEnd/>
          </a:ln>
          <a:effectLst/>
        </p:spPr>
      </p:pic>
      <p:pic>
        <p:nvPicPr>
          <p:cNvPr id="4" name="Picture 10"/>
          <p:cNvPicPr>
            <a:picLocks noChangeAspect="1" noChangeArrowheads="1"/>
          </p:cNvPicPr>
          <p:nvPr/>
        </p:nvPicPr>
        <p:blipFill>
          <a:blip r:embed="rId4" cstate="print"/>
          <a:srcRect/>
          <a:stretch>
            <a:fillRect/>
          </a:stretch>
        </p:blipFill>
        <p:spPr bwMode="auto">
          <a:xfrm rot="5400000">
            <a:off x="690939" y="3421630"/>
            <a:ext cx="2821355" cy="2116016"/>
          </a:xfrm>
          <a:prstGeom prst="rect">
            <a:avLst/>
          </a:prstGeom>
          <a:noFill/>
          <a:ln w="9525">
            <a:noFill/>
            <a:miter lim="800000"/>
            <a:headEnd/>
            <a:tailEnd/>
          </a:ln>
          <a:effectLst/>
        </p:spPr>
      </p:pic>
      <p:sp>
        <p:nvSpPr>
          <p:cNvPr id="5" name="正方形/長方形 4"/>
          <p:cNvSpPr/>
          <p:nvPr/>
        </p:nvSpPr>
        <p:spPr>
          <a:xfrm>
            <a:off x="755576" y="1124744"/>
            <a:ext cx="7992888" cy="1477328"/>
          </a:xfrm>
          <a:prstGeom prst="rect">
            <a:avLst/>
          </a:prstGeom>
        </p:spPr>
        <p:txBody>
          <a:bodyPr wrap="square">
            <a:spAutoFit/>
          </a:bodyPr>
          <a:lstStyle/>
          <a:p>
            <a:r>
              <a:rPr lang="en-US" altLang="ja-JP" dirty="0" smtClean="0">
                <a:solidFill>
                  <a:schemeClr val="tx2"/>
                </a:solidFill>
                <a:latin typeface="メイリオ" pitchFamily="50" charset="-128"/>
                <a:ea typeface="メイリオ" pitchFamily="50" charset="-128"/>
                <a:cs typeface="メイリオ" pitchFamily="50" charset="-128"/>
              </a:rPr>
              <a:t>【</a:t>
            </a:r>
            <a:r>
              <a:rPr lang="en-US" altLang="ja-JP" dirty="0" err="1" smtClean="0">
                <a:solidFill>
                  <a:schemeClr val="tx2"/>
                </a:solidFill>
                <a:latin typeface="メイリオ" pitchFamily="50" charset="-128"/>
                <a:ea typeface="メイリオ" pitchFamily="50" charset="-128"/>
                <a:cs typeface="メイリオ" pitchFamily="50" charset="-128"/>
              </a:rPr>
              <a:t>Zhik</a:t>
            </a:r>
            <a:r>
              <a:rPr lang="en-US" altLang="ja-JP" dirty="0" smtClean="0">
                <a:solidFill>
                  <a:schemeClr val="tx2"/>
                </a:solidFill>
                <a:latin typeface="メイリオ" pitchFamily="50" charset="-128"/>
                <a:ea typeface="メイリオ" pitchFamily="50" charset="-128"/>
                <a:cs typeface="メイリオ" pitchFamily="50" charset="-128"/>
              </a:rPr>
              <a:t>】</a:t>
            </a:r>
            <a:r>
              <a:rPr lang="en-US" altLang="ja-JP" sz="1200" dirty="0" smtClean="0">
                <a:solidFill>
                  <a:schemeClr val="tx2"/>
                </a:solidFill>
              </a:rPr>
              <a:t>※</a:t>
            </a:r>
            <a:r>
              <a:rPr lang="ja-JP" altLang="en-US" sz="1200" dirty="0" smtClean="0">
                <a:solidFill>
                  <a:schemeClr val="tx2"/>
                </a:solidFill>
              </a:rPr>
              <a:t>ＭＡＰ：Ｐ５★９</a:t>
            </a:r>
            <a:endParaRPr lang="en-US" altLang="ja-JP" dirty="0" smtClean="0">
              <a:solidFill>
                <a:schemeClr val="tx2"/>
              </a:solidFill>
              <a:latin typeface="メイリオ" pitchFamily="50" charset="-128"/>
              <a:ea typeface="メイリオ" pitchFamily="50" charset="-128"/>
              <a:cs typeface="メイリオ" pitchFamily="50" charset="-128"/>
            </a:endParaRPr>
          </a:p>
          <a:p>
            <a:r>
              <a:rPr lang="ja-JP" altLang="en-US" dirty="0" smtClean="0">
                <a:solidFill>
                  <a:schemeClr val="tx2"/>
                </a:solidFill>
                <a:latin typeface="メイリオ" pitchFamily="50" charset="-128"/>
                <a:ea typeface="メイリオ" pitchFamily="50" charset="-128"/>
                <a:cs typeface="メイリオ" pitchFamily="50" charset="-128"/>
              </a:rPr>
              <a:t>・会場内</a:t>
            </a:r>
            <a:r>
              <a:rPr lang="ja-JP" altLang="en-US" dirty="0">
                <a:solidFill>
                  <a:schemeClr val="tx2"/>
                </a:solidFill>
                <a:latin typeface="メイリオ" pitchFamily="50" charset="-128"/>
                <a:ea typeface="メイリオ" pitchFamily="50" charset="-128"/>
                <a:cs typeface="メイリオ" pitchFamily="50" charset="-128"/>
              </a:rPr>
              <a:t>芝生（トレーラー型）ブース</a:t>
            </a:r>
            <a:r>
              <a:rPr lang="ja-JP" altLang="en-US" dirty="0" smtClean="0">
                <a:solidFill>
                  <a:schemeClr val="tx2"/>
                </a:solidFill>
                <a:latin typeface="メイリオ" pitchFamily="50" charset="-128"/>
                <a:ea typeface="メイリオ" pitchFamily="50" charset="-128"/>
                <a:cs typeface="メイリオ" pitchFamily="50" charset="-128"/>
              </a:rPr>
              <a:t>で商品展示及び販売</a:t>
            </a:r>
            <a:endParaRPr lang="en-US" altLang="ja-JP" dirty="0" smtClean="0">
              <a:solidFill>
                <a:schemeClr val="tx2"/>
              </a:solidFill>
              <a:latin typeface="メイリオ" pitchFamily="50" charset="-128"/>
              <a:ea typeface="メイリオ" pitchFamily="50" charset="-128"/>
              <a:cs typeface="メイリオ" pitchFamily="50" charset="-128"/>
            </a:endParaRPr>
          </a:p>
          <a:p>
            <a:r>
              <a:rPr lang="ja-JP" altLang="en-US" dirty="0" smtClean="0">
                <a:solidFill>
                  <a:schemeClr val="tx2"/>
                </a:solidFill>
                <a:latin typeface="メイリオ" pitchFamily="50" charset="-128"/>
                <a:ea typeface="メイリオ" pitchFamily="50" charset="-128"/>
                <a:cs typeface="メイリオ" pitchFamily="50" charset="-128"/>
              </a:rPr>
              <a:t>・会場関係者用</a:t>
            </a:r>
            <a:r>
              <a:rPr lang="en-US" altLang="ja-JP" dirty="0" smtClean="0">
                <a:solidFill>
                  <a:schemeClr val="tx2"/>
                </a:solidFill>
                <a:latin typeface="メイリオ" pitchFamily="50" charset="-128"/>
                <a:ea typeface="メイリオ" pitchFamily="50" charset="-128"/>
                <a:cs typeface="メイリオ" pitchFamily="50" charset="-128"/>
              </a:rPr>
              <a:t>T</a:t>
            </a:r>
            <a:r>
              <a:rPr lang="ja-JP" altLang="en-US" dirty="0" smtClean="0">
                <a:solidFill>
                  <a:schemeClr val="tx2"/>
                </a:solidFill>
                <a:latin typeface="メイリオ" pitchFamily="50" charset="-128"/>
                <a:ea typeface="メイリオ" pitchFamily="50" charset="-128"/>
                <a:cs typeface="メイリオ" pitchFamily="50" charset="-128"/>
              </a:rPr>
              <a:t>シャツ配布</a:t>
            </a:r>
            <a:endParaRPr lang="en-US" altLang="ja-JP" dirty="0" smtClean="0">
              <a:solidFill>
                <a:schemeClr val="tx2"/>
              </a:solidFill>
              <a:latin typeface="メイリオ" pitchFamily="50" charset="-128"/>
              <a:ea typeface="メイリオ" pitchFamily="50" charset="-128"/>
              <a:cs typeface="メイリオ" pitchFamily="50" charset="-128"/>
            </a:endParaRPr>
          </a:p>
          <a:p>
            <a:r>
              <a:rPr lang="ja-JP" altLang="en-US" dirty="0" smtClean="0">
                <a:solidFill>
                  <a:schemeClr val="tx2"/>
                </a:solidFill>
                <a:latin typeface="メイリオ" pitchFamily="50" charset="-128"/>
                <a:ea typeface="メイリオ" pitchFamily="50" charset="-128"/>
                <a:cs typeface="メイリオ" pitchFamily="50" charset="-128"/>
              </a:rPr>
              <a:t>・大会オリジナルロング</a:t>
            </a:r>
            <a:r>
              <a:rPr lang="en-US" altLang="ja-JP" dirty="0" smtClean="0">
                <a:solidFill>
                  <a:schemeClr val="tx2"/>
                </a:solidFill>
                <a:latin typeface="メイリオ" pitchFamily="50" charset="-128"/>
                <a:ea typeface="メイリオ" pitchFamily="50" charset="-128"/>
                <a:cs typeface="メイリオ" pitchFamily="50" charset="-128"/>
              </a:rPr>
              <a:t>T</a:t>
            </a:r>
            <a:r>
              <a:rPr lang="ja-JP" altLang="en-US" dirty="0" smtClean="0">
                <a:solidFill>
                  <a:schemeClr val="tx2"/>
                </a:solidFill>
                <a:latin typeface="メイリオ" pitchFamily="50" charset="-128"/>
                <a:ea typeface="メイリオ" pitchFamily="50" charset="-128"/>
                <a:cs typeface="メイリオ" pitchFamily="50" charset="-128"/>
              </a:rPr>
              <a:t>シャツ販売</a:t>
            </a:r>
            <a:endParaRPr lang="en-US" altLang="ja-JP" dirty="0" smtClean="0">
              <a:solidFill>
                <a:schemeClr val="tx2"/>
              </a:solidFill>
              <a:latin typeface="メイリオ" pitchFamily="50" charset="-128"/>
              <a:ea typeface="メイリオ" pitchFamily="50" charset="-128"/>
              <a:cs typeface="メイリオ" pitchFamily="50" charset="-128"/>
            </a:endParaRPr>
          </a:p>
          <a:p>
            <a:r>
              <a:rPr lang="ja-JP" altLang="en-US" dirty="0" smtClean="0">
                <a:solidFill>
                  <a:schemeClr val="tx2"/>
                </a:solidFill>
                <a:latin typeface="メイリオ" pitchFamily="50" charset="-128"/>
                <a:ea typeface="メイリオ" pitchFamily="50" charset="-128"/>
                <a:cs typeface="メイリオ" pitchFamily="50" charset="-128"/>
              </a:rPr>
              <a:t>・運営スタッフウェアー提供</a:t>
            </a:r>
            <a:endParaRPr lang="en-US" altLang="ja-JP" dirty="0" smtClean="0">
              <a:solidFill>
                <a:schemeClr val="tx2"/>
              </a:solidFill>
              <a:latin typeface="メイリオ" pitchFamily="50" charset="-128"/>
              <a:ea typeface="メイリオ" pitchFamily="50" charset="-128"/>
              <a:cs typeface="メイリオ" pitchFamily="50" charset="-128"/>
            </a:endParaRPr>
          </a:p>
        </p:txBody>
      </p:sp>
      <p:cxnSp>
        <p:nvCxnSpPr>
          <p:cNvPr id="6" name="直線コネクタ 5"/>
          <p:cNvCxnSpPr/>
          <p:nvPr/>
        </p:nvCxnSpPr>
        <p:spPr>
          <a:xfrm>
            <a:off x="179512" y="476672"/>
            <a:ext cx="8712968" cy="0"/>
          </a:xfrm>
          <a:prstGeom prst="line">
            <a:avLst/>
          </a:prstGeom>
          <a:ln w="57150" cmpd="thickThi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79512" y="44624"/>
            <a:ext cx="8208912" cy="461665"/>
          </a:xfrm>
          <a:prstGeom prst="rect">
            <a:avLst/>
          </a:prstGeom>
          <a:noFill/>
        </p:spPr>
        <p:txBody>
          <a:bodyPr wrap="square" rtlCol="0">
            <a:spAutoFit/>
          </a:bodyPr>
          <a:lstStyle/>
          <a:p>
            <a:r>
              <a:rPr kumimoji="1" lang="ja-JP" altLang="en-US" sz="2400" b="1" dirty="0" smtClean="0">
                <a:solidFill>
                  <a:schemeClr val="tx2"/>
                </a:solidFill>
              </a:rPr>
              <a:t>■ゴールド協賛社</a:t>
            </a:r>
            <a:endParaRPr kumimoji="1" lang="ja-JP" altLang="en-US" sz="2400" b="1" dirty="0">
              <a:solidFill>
                <a:schemeClr val="tx2"/>
              </a:solidFill>
            </a:endParaRPr>
          </a:p>
        </p:txBody>
      </p:sp>
      <p:sp>
        <p:nvSpPr>
          <p:cNvPr id="8" name="スライド番号プレースホルダ 5"/>
          <p:cNvSpPr>
            <a:spLocks noGrp="1"/>
          </p:cNvSpPr>
          <p:nvPr>
            <p:ph type="sldNum" sz="quarter" idx="4294967295"/>
          </p:nvPr>
        </p:nvSpPr>
        <p:spPr>
          <a:xfrm>
            <a:off x="6725096" y="6597352"/>
            <a:ext cx="2311400" cy="188640"/>
          </a:xfrm>
          <a:prstGeom prst="rect">
            <a:avLst/>
          </a:prstGeom>
        </p:spPr>
        <p:txBody>
          <a:bodyPr vert="horz" lIns="91440" tIns="45720" rIns="91440" bIns="45720" rtlCol="0" anchor="ctr"/>
          <a:lstStyle>
            <a:lvl1pPr algn="r">
              <a:defRPr sz="1200">
                <a:solidFill>
                  <a:schemeClr val="tx1">
                    <a:tint val="75000"/>
                  </a:schemeClr>
                </a:solidFill>
              </a:defRPr>
            </a:lvl1pPr>
          </a:lstStyle>
          <a:p>
            <a:fld id="{A6954148-6F26-44F0-996F-BA97054B4F7E}" type="slidenum">
              <a:rPr kumimoji="1" lang="ja-JP" altLang="en-US" sz="1400" smtClean="0">
                <a:solidFill>
                  <a:schemeClr val="tx2"/>
                </a:solidFill>
              </a:rPr>
              <a:pPr/>
              <a:t>16</a:t>
            </a:fld>
            <a:endParaRPr kumimoji="1" lang="ja-JP" altLang="en-US" sz="1400" dirty="0">
              <a:solidFill>
                <a:schemeClr val="tx2"/>
              </a:solidFill>
            </a:endParaRPr>
          </a:p>
        </p:txBody>
      </p:sp>
      <p:cxnSp>
        <p:nvCxnSpPr>
          <p:cNvPr id="9" name="直線コネクタ 8"/>
          <p:cNvCxnSpPr/>
          <p:nvPr/>
        </p:nvCxnSpPr>
        <p:spPr>
          <a:xfrm>
            <a:off x="179512" y="6525344"/>
            <a:ext cx="871296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フッター プレースホルダ 4"/>
          <p:cNvSpPr txBox="1">
            <a:spLocks/>
          </p:cNvSpPr>
          <p:nvPr/>
        </p:nvSpPr>
        <p:spPr>
          <a:xfrm>
            <a:off x="0" y="6597352"/>
            <a:ext cx="9144000" cy="188640"/>
          </a:xfrm>
          <a:prstGeom prst="rect">
            <a:avLst/>
          </a:prstGeom>
        </p:spPr>
        <p:txBody>
          <a:bodyPr vert="horz" lIns="91440" tIns="45720" rIns="91440" bIns="45720" rtlCol="0" anchor="ctr"/>
          <a:lstStyle>
            <a:lvl1pPr algn="l">
              <a:defRPr sz="1000">
                <a:solidFill>
                  <a:schemeClr val="tx1">
                    <a:tint val="75000"/>
                  </a:schemeClr>
                </a:solidFill>
                <a:latin typeface="Meiryo UI" pitchFamily="50" charset="-128"/>
                <a:ea typeface="Meiryo UI" pitchFamily="50" charset="-128"/>
                <a:cs typeface="Meiryo UI"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smtClean="0">
                <a:ln>
                  <a:noFill/>
                </a:ln>
                <a:solidFill>
                  <a:schemeClr val="tx2"/>
                </a:solidFill>
                <a:effectLst/>
                <a:uLnTx/>
                <a:uFillTx/>
                <a:latin typeface="Meiryo UI" pitchFamily="50" charset="-128"/>
                <a:ea typeface="Meiryo UI" pitchFamily="50" charset="-128"/>
                <a:cs typeface="Meiryo UI" pitchFamily="50" charset="-128"/>
              </a:rPr>
              <a:t>©2017</a:t>
            </a:r>
            <a:r>
              <a:rPr kumimoji="1" lang="ja-JP" altLang="en-US" sz="1000" b="0" i="0" u="none" strike="noStrike" kern="1200" cap="none" spc="0" normalizeH="0" baseline="0" noProof="0" smtClean="0">
                <a:ln>
                  <a:noFill/>
                </a:ln>
                <a:solidFill>
                  <a:schemeClr val="tx2"/>
                </a:solidFill>
                <a:effectLst/>
                <a:uLnTx/>
                <a:uFillTx/>
                <a:latin typeface="Meiryo UI" pitchFamily="50" charset="-128"/>
                <a:ea typeface="Meiryo UI" pitchFamily="50" charset="-128"/>
                <a:cs typeface="Meiryo UI" pitchFamily="50" charset="-128"/>
              </a:rPr>
              <a:t>　</a:t>
            </a:r>
            <a:r>
              <a:rPr kumimoji="1" lang="en-US" altLang="ja-JP" sz="1000" b="0" i="0" u="none" strike="noStrike" kern="1200" cap="none" spc="0" normalizeH="0" baseline="0" noProof="0" smtClean="0">
                <a:ln>
                  <a:noFill/>
                </a:ln>
                <a:solidFill>
                  <a:schemeClr val="tx2"/>
                </a:solidFill>
                <a:effectLst/>
                <a:uLnTx/>
                <a:uFillTx/>
                <a:latin typeface="Meiryo UI" pitchFamily="50" charset="-128"/>
                <a:ea typeface="Meiryo UI" pitchFamily="50" charset="-128"/>
                <a:cs typeface="Meiryo UI" pitchFamily="50" charset="-128"/>
              </a:rPr>
              <a:t>JAPAN SAILING FEDERATION/DAIKO ADVERTISING INC. </a:t>
            </a:r>
            <a:endParaRPr kumimoji="1" lang="ja-JP" altLang="en-US" sz="1000" b="0" i="0" u="none" strike="noStrike" kern="1200" cap="none" spc="0" normalizeH="0" baseline="0" noProof="0" dirty="0">
              <a:ln>
                <a:noFill/>
              </a:ln>
              <a:solidFill>
                <a:schemeClr val="tx2"/>
              </a:solidFill>
              <a:effectLst/>
              <a:uLnTx/>
              <a:uFillTx/>
              <a:latin typeface="Meiryo UI" pitchFamily="50" charset="-128"/>
              <a:ea typeface="Meiryo UI" pitchFamily="50" charset="-128"/>
              <a:cs typeface="Meiryo UI" pitchFamily="50" charset="-128"/>
            </a:endParaRPr>
          </a:p>
        </p:txBody>
      </p:sp>
      <p:sp>
        <p:nvSpPr>
          <p:cNvPr id="11" name="正方形/長方形 10"/>
          <p:cNvSpPr/>
          <p:nvPr/>
        </p:nvSpPr>
        <p:spPr>
          <a:xfrm>
            <a:off x="1043608" y="5877272"/>
            <a:ext cx="1438214" cy="261610"/>
          </a:xfrm>
          <a:prstGeom prst="rect">
            <a:avLst/>
          </a:prstGeom>
        </p:spPr>
        <p:txBody>
          <a:bodyPr wrap="none">
            <a:spAutoFit/>
          </a:bodyPr>
          <a:lstStyle/>
          <a:p>
            <a:r>
              <a:rPr lang="ja-JP" altLang="en-US" sz="1100" dirty="0" smtClean="0">
                <a:solidFill>
                  <a:schemeClr val="tx2"/>
                </a:solidFill>
              </a:rPr>
              <a:t>レガッタパーク内にて</a:t>
            </a:r>
            <a:endParaRPr lang="ja-JP" altLang="en-US" sz="1100" dirty="0">
              <a:solidFill>
                <a:schemeClr val="tx2"/>
              </a:solidFill>
            </a:endParaRPr>
          </a:p>
        </p:txBody>
      </p:sp>
      <p:sp>
        <p:nvSpPr>
          <p:cNvPr id="13" name="正方形/長方形 12"/>
          <p:cNvSpPr/>
          <p:nvPr/>
        </p:nvSpPr>
        <p:spPr>
          <a:xfrm>
            <a:off x="3203848" y="5877272"/>
            <a:ext cx="2232248" cy="261610"/>
          </a:xfrm>
          <a:prstGeom prst="rect">
            <a:avLst/>
          </a:prstGeom>
        </p:spPr>
        <p:txBody>
          <a:bodyPr wrap="square">
            <a:spAutoFit/>
          </a:bodyPr>
          <a:lstStyle/>
          <a:p>
            <a:r>
              <a:rPr lang="ja-JP" altLang="en-US" sz="1100" dirty="0" smtClean="0">
                <a:solidFill>
                  <a:schemeClr val="tx2"/>
                </a:solidFill>
              </a:rPr>
              <a:t>チケットと引き換えにて提供</a:t>
            </a:r>
            <a:endParaRPr lang="ja-JP" altLang="en-US" sz="1100" dirty="0">
              <a:solidFill>
                <a:schemeClr val="tx2"/>
              </a:solidFill>
            </a:endParaRPr>
          </a:p>
        </p:txBody>
      </p:sp>
      <p:sp>
        <p:nvSpPr>
          <p:cNvPr id="14" name="正方形/長方形 13"/>
          <p:cNvSpPr/>
          <p:nvPr/>
        </p:nvSpPr>
        <p:spPr>
          <a:xfrm>
            <a:off x="5436096" y="5853172"/>
            <a:ext cx="2232248" cy="600164"/>
          </a:xfrm>
          <a:prstGeom prst="rect">
            <a:avLst/>
          </a:prstGeom>
        </p:spPr>
        <p:txBody>
          <a:bodyPr wrap="square">
            <a:spAutoFit/>
          </a:bodyPr>
          <a:lstStyle/>
          <a:p>
            <a:r>
              <a:rPr lang="ja-JP" altLang="en-US" sz="1100" dirty="0" smtClean="0">
                <a:solidFill>
                  <a:schemeClr val="tx2"/>
                </a:solidFill>
              </a:rPr>
              <a:t>胸にワールドセーリングとサンブレラ社、肩にＵＳセーリングのロゴが入ったポロシャツ</a:t>
            </a:r>
            <a:endParaRPr lang="ja-JP" altLang="en-US" sz="1100" dirty="0">
              <a:solidFill>
                <a:schemeClr val="tx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79512" y="548680"/>
            <a:ext cx="8964488" cy="5909310"/>
          </a:xfrm>
          <a:prstGeom prst="rect">
            <a:avLst/>
          </a:prstGeom>
          <a:noFill/>
        </p:spPr>
        <p:txBody>
          <a:bodyPr wrap="square" rtlCol="0">
            <a:spAutoFit/>
          </a:bodyPr>
          <a:lstStyle/>
          <a:p>
            <a:r>
              <a:rPr lang="ja-JP" altLang="en-US" sz="1400" dirty="0" smtClean="0">
                <a:solidFill>
                  <a:schemeClr val="tx2"/>
                </a:solidFill>
                <a:latin typeface="メイリオ" pitchFamily="50" charset="-128"/>
                <a:ea typeface="メイリオ" pitchFamily="50" charset="-128"/>
                <a:cs typeface="メイリオ" pitchFamily="50" charset="-128"/>
              </a:rPr>
              <a:t>●今回は現地に</a:t>
            </a:r>
            <a:r>
              <a:rPr lang="en-US" altLang="ja-JP" sz="1400" dirty="0" smtClean="0">
                <a:solidFill>
                  <a:schemeClr val="tx2"/>
                </a:solidFill>
                <a:latin typeface="メイリオ" pitchFamily="50" charset="-128"/>
                <a:ea typeface="メイリオ" pitchFamily="50" charset="-128"/>
                <a:cs typeface="メイリオ" pitchFamily="50" charset="-128"/>
              </a:rPr>
              <a:t>3</a:t>
            </a:r>
            <a:r>
              <a:rPr lang="ja-JP" altLang="en-US" sz="1400" dirty="0" smtClean="0">
                <a:solidFill>
                  <a:schemeClr val="tx2"/>
                </a:solidFill>
                <a:latin typeface="メイリオ" pitchFamily="50" charset="-128"/>
                <a:ea typeface="メイリオ" pitchFamily="50" charset="-128"/>
                <a:cs typeface="メイリオ" pitchFamily="50" charset="-128"/>
              </a:rPr>
              <a:t>泊</a:t>
            </a:r>
            <a:r>
              <a:rPr lang="en-US" altLang="ja-JP" sz="1400" dirty="0" smtClean="0">
                <a:solidFill>
                  <a:schemeClr val="tx2"/>
                </a:solidFill>
                <a:latin typeface="メイリオ" pitchFamily="50" charset="-128"/>
                <a:ea typeface="メイリオ" pitchFamily="50" charset="-128"/>
                <a:cs typeface="メイリオ" pitchFamily="50" charset="-128"/>
              </a:rPr>
              <a:t>3</a:t>
            </a:r>
            <a:r>
              <a:rPr lang="ja-JP" altLang="en-US" sz="1400" dirty="0" smtClean="0">
                <a:solidFill>
                  <a:schemeClr val="tx2"/>
                </a:solidFill>
                <a:latin typeface="メイリオ" pitchFamily="50" charset="-128"/>
                <a:ea typeface="メイリオ" pitchFamily="50" charset="-128"/>
                <a:cs typeface="メイリオ" pitchFamily="50" charset="-128"/>
              </a:rPr>
              <a:t>日の短期視察で、レース初日に現地を離れたこともあり、運営そのものを見ることはできなかったが、</a:t>
            </a:r>
            <a:r>
              <a:rPr lang="en-US" altLang="ja-JP" sz="1400" dirty="0" smtClean="0">
                <a:solidFill>
                  <a:schemeClr val="tx2"/>
                </a:solidFill>
                <a:latin typeface="メイリオ" pitchFamily="50" charset="-128"/>
                <a:ea typeface="メイリオ" pitchFamily="50" charset="-128"/>
                <a:cs typeface="メイリオ" pitchFamily="50" charset="-128"/>
              </a:rPr>
              <a:t>WS</a:t>
            </a:r>
            <a:r>
              <a:rPr lang="ja-JP" altLang="en-US" sz="1400" dirty="0" smtClean="0">
                <a:solidFill>
                  <a:schemeClr val="tx2"/>
                </a:solidFill>
                <a:latin typeface="メイリオ" pitchFamily="50" charset="-128"/>
                <a:ea typeface="メイリオ" pitchFamily="50" charset="-128"/>
                <a:cs typeface="メイリオ" pitchFamily="50" charset="-128"/>
              </a:rPr>
              <a:t>の</a:t>
            </a:r>
            <a:r>
              <a:rPr lang="en-US" altLang="ja-JP" sz="1400" dirty="0" smtClean="0">
                <a:solidFill>
                  <a:schemeClr val="tx2"/>
                </a:solidFill>
                <a:latin typeface="メイリオ" pitchFamily="50" charset="-128"/>
                <a:ea typeface="メイリオ" pitchFamily="50" charset="-128"/>
                <a:cs typeface="メイリオ" pitchFamily="50" charset="-128"/>
              </a:rPr>
              <a:t>SWC</a:t>
            </a:r>
            <a:r>
              <a:rPr lang="ja-JP" altLang="en-US" sz="1400" dirty="0" smtClean="0">
                <a:solidFill>
                  <a:schemeClr val="tx2"/>
                </a:solidFill>
                <a:latin typeface="メイリオ" pitchFamily="50" charset="-128"/>
                <a:ea typeface="メイリオ" pitchFamily="50" charset="-128"/>
                <a:cs typeface="メイリオ" pitchFamily="50" charset="-128"/>
              </a:rPr>
              <a:t>責任者</a:t>
            </a:r>
            <a:r>
              <a:rPr lang="en-US" altLang="ja-JP" sz="1400" dirty="0" smtClean="0">
                <a:solidFill>
                  <a:schemeClr val="tx2"/>
                </a:solidFill>
                <a:latin typeface="メイリオ" pitchFamily="50" charset="-128"/>
                <a:ea typeface="メイリオ" pitchFamily="50" charset="-128"/>
                <a:cs typeface="メイリオ" pitchFamily="50" charset="-128"/>
              </a:rPr>
              <a:t>(Antonio Gonzalez)</a:t>
            </a:r>
            <a:r>
              <a:rPr lang="ja-JP" altLang="en-US" sz="1400" dirty="0" smtClean="0">
                <a:solidFill>
                  <a:schemeClr val="tx2"/>
                </a:solidFill>
                <a:latin typeface="メイリオ" pitchFamily="50" charset="-128"/>
                <a:ea typeface="メイリオ" pitchFamily="50" charset="-128"/>
                <a:cs typeface="メイリオ" pitchFamily="50" charset="-128"/>
              </a:rPr>
              <a:t>他とゆっくり話すことができた。その後現地にとどまった株</a:t>
            </a:r>
            <a:r>
              <a:rPr lang="en-US" altLang="ja-JP" sz="1400" dirty="0" smtClean="0">
                <a:solidFill>
                  <a:schemeClr val="tx2"/>
                </a:solidFill>
                <a:latin typeface="メイリオ" pitchFamily="50" charset="-128"/>
                <a:ea typeface="メイリオ" pitchFamily="50" charset="-128"/>
                <a:cs typeface="メイリオ" pitchFamily="50" charset="-128"/>
              </a:rPr>
              <a:t>)</a:t>
            </a:r>
            <a:r>
              <a:rPr lang="ja-JP" altLang="en-US" sz="1400" dirty="0" smtClean="0">
                <a:solidFill>
                  <a:schemeClr val="tx2"/>
                </a:solidFill>
                <a:latin typeface="メイリオ" pitchFamily="50" charset="-128"/>
                <a:ea typeface="メイリオ" pitchFamily="50" charset="-128"/>
                <a:cs typeface="メイリオ" pitchFamily="50" charset="-128"/>
              </a:rPr>
              <a:t>大広からの報告を参考に報告書を作成している。</a:t>
            </a:r>
          </a:p>
          <a:p>
            <a:r>
              <a:rPr lang="ja-JP" altLang="en-US" sz="1400" dirty="0" smtClean="0">
                <a:solidFill>
                  <a:schemeClr val="tx2"/>
                </a:solidFill>
                <a:latin typeface="メイリオ" pitchFamily="50" charset="-128"/>
                <a:ea typeface="メイリオ" pitchFamily="50" charset="-128"/>
                <a:cs typeface="メイリオ" pitchFamily="50" charset="-128"/>
              </a:rPr>
              <a:t> </a:t>
            </a:r>
          </a:p>
          <a:p>
            <a:r>
              <a:rPr lang="ja-JP" altLang="en-US" sz="1400" dirty="0" smtClean="0">
                <a:solidFill>
                  <a:schemeClr val="tx2"/>
                </a:solidFill>
                <a:latin typeface="メイリオ" pitchFamily="50" charset="-128"/>
                <a:ea typeface="メイリオ" pitchFamily="50" charset="-128"/>
                <a:cs typeface="メイリオ" pitchFamily="50" charset="-128"/>
              </a:rPr>
              <a:t>●会場が広く、しかも</a:t>
            </a:r>
            <a:r>
              <a:rPr lang="en-US" altLang="ja-JP" sz="1400" dirty="0" smtClean="0">
                <a:solidFill>
                  <a:schemeClr val="tx2"/>
                </a:solidFill>
                <a:latin typeface="メイリオ" pitchFamily="50" charset="-128"/>
                <a:ea typeface="メイリオ" pitchFamily="50" charset="-128"/>
                <a:cs typeface="メイリオ" pitchFamily="50" charset="-128"/>
              </a:rPr>
              <a:t>3</a:t>
            </a:r>
            <a:r>
              <a:rPr lang="ja-JP" altLang="en-US" sz="1400" dirty="0" smtClean="0">
                <a:solidFill>
                  <a:schemeClr val="tx2"/>
                </a:solidFill>
                <a:latin typeface="メイリオ" pitchFamily="50" charset="-128"/>
                <a:ea typeface="メイリオ" pitchFamily="50" charset="-128"/>
                <a:cs typeface="メイリオ" pitchFamily="50" charset="-128"/>
              </a:rPr>
              <a:t>か所に分かれていることもありスタッフ、ボランティアの数は予想以上に少なく感じられた。（正確な数は現在</a:t>
            </a:r>
            <a:r>
              <a:rPr lang="en-US" altLang="ja-JP" sz="1400" dirty="0" smtClean="0">
                <a:solidFill>
                  <a:schemeClr val="tx2"/>
                </a:solidFill>
                <a:latin typeface="メイリオ" pitchFamily="50" charset="-128"/>
                <a:ea typeface="メイリオ" pitchFamily="50" charset="-128"/>
                <a:cs typeface="メイリオ" pitchFamily="50" charset="-128"/>
              </a:rPr>
              <a:t>US</a:t>
            </a:r>
            <a:r>
              <a:rPr lang="ja-JP" altLang="en-US" sz="1400" dirty="0" smtClean="0">
                <a:solidFill>
                  <a:schemeClr val="tx2"/>
                </a:solidFill>
                <a:latin typeface="メイリオ" pitchFamily="50" charset="-128"/>
                <a:ea typeface="メイリオ" pitchFamily="50" charset="-128"/>
                <a:cs typeface="メイリオ" pitchFamily="50" charset="-128"/>
              </a:rPr>
              <a:t>セーリングに詳細を確認中）</a:t>
            </a:r>
          </a:p>
          <a:p>
            <a:r>
              <a:rPr lang="ja-JP" altLang="en-US" sz="1400" dirty="0" smtClean="0">
                <a:solidFill>
                  <a:schemeClr val="tx2"/>
                </a:solidFill>
                <a:latin typeface="メイリオ" pitchFamily="50" charset="-128"/>
                <a:ea typeface="メイリオ" pitchFamily="50" charset="-128"/>
                <a:cs typeface="メイリオ" pitchFamily="50" charset="-128"/>
              </a:rPr>
              <a:t> </a:t>
            </a:r>
          </a:p>
          <a:p>
            <a:r>
              <a:rPr lang="ja-JP" altLang="en-US" sz="1400" dirty="0" smtClean="0">
                <a:solidFill>
                  <a:schemeClr val="tx2"/>
                </a:solidFill>
                <a:latin typeface="メイリオ" pitchFamily="50" charset="-128"/>
                <a:ea typeface="メイリオ" pitchFamily="50" charset="-128"/>
                <a:cs typeface="メイリオ" pitchFamily="50" charset="-128"/>
              </a:rPr>
              <a:t>●ダウンタウンやマイアミビーチから離れている</a:t>
            </a:r>
            <a:r>
              <a:rPr lang="en-US" altLang="ja-JP" sz="1400" dirty="0" smtClean="0">
                <a:solidFill>
                  <a:schemeClr val="tx2"/>
                </a:solidFill>
                <a:latin typeface="メイリオ" pitchFamily="50" charset="-128"/>
                <a:ea typeface="メイリオ" pitchFamily="50" charset="-128"/>
                <a:cs typeface="メイリオ" pitchFamily="50" charset="-128"/>
              </a:rPr>
              <a:t>(</a:t>
            </a:r>
            <a:r>
              <a:rPr lang="ja-JP" altLang="en-US" sz="1400" dirty="0" smtClean="0">
                <a:solidFill>
                  <a:schemeClr val="tx2"/>
                </a:solidFill>
                <a:latin typeface="メイリオ" pitchFamily="50" charset="-128"/>
                <a:ea typeface="メイリオ" pitchFamily="50" charset="-128"/>
                <a:cs typeface="メイリオ" pitchFamily="50" charset="-128"/>
              </a:rPr>
              <a:t>車で</a:t>
            </a:r>
            <a:r>
              <a:rPr lang="en-US" altLang="ja-JP" sz="1400" dirty="0" smtClean="0">
                <a:solidFill>
                  <a:schemeClr val="tx2"/>
                </a:solidFill>
                <a:latin typeface="メイリオ" pitchFamily="50" charset="-128"/>
                <a:ea typeface="メイリオ" pitchFamily="50" charset="-128"/>
                <a:cs typeface="メイリオ" pitchFamily="50" charset="-128"/>
              </a:rPr>
              <a:t>20</a:t>
            </a:r>
            <a:r>
              <a:rPr lang="ja-JP" altLang="en-US" sz="1400" dirty="0" smtClean="0">
                <a:solidFill>
                  <a:schemeClr val="tx2"/>
                </a:solidFill>
                <a:latin typeface="メイリオ" pitchFamily="50" charset="-128"/>
                <a:ea typeface="メイリオ" pitchFamily="50" charset="-128"/>
                <a:cs typeface="メイリオ" pitchFamily="50" charset="-128"/>
              </a:rPr>
              <a:t>～</a:t>
            </a:r>
            <a:r>
              <a:rPr lang="en-US" altLang="ja-JP" sz="1400" dirty="0" smtClean="0">
                <a:solidFill>
                  <a:schemeClr val="tx2"/>
                </a:solidFill>
                <a:latin typeface="メイリオ" pitchFamily="50" charset="-128"/>
                <a:ea typeface="メイリオ" pitchFamily="50" charset="-128"/>
                <a:cs typeface="メイリオ" pitchFamily="50" charset="-128"/>
              </a:rPr>
              <a:t>30</a:t>
            </a:r>
            <a:r>
              <a:rPr lang="ja-JP" altLang="en-US" sz="1400" dirty="0" smtClean="0">
                <a:solidFill>
                  <a:schemeClr val="tx2"/>
                </a:solidFill>
                <a:latin typeface="メイリオ" pitchFamily="50" charset="-128"/>
                <a:ea typeface="メイリオ" pitchFamily="50" charset="-128"/>
                <a:cs typeface="メイリオ" pitchFamily="50" charset="-128"/>
              </a:rPr>
              <a:t>分</a:t>
            </a:r>
            <a:r>
              <a:rPr lang="en-US" altLang="ja-JP" sz="1400" dirty="0" smtClean="0">
                <a:solidFill>
                  <a:schemeClr val="tx2"/>
                </a:solidFill>
                <a:latin typeface="メイリオ" pitchFamily="50" charset="-128"/>
                <a:ea typeface="メイリオ" pitchFamily="50" charset="-128"/>
                <a:cs typeface="メイリオ" pitchFamily="50" charset="-128"/>
              </a:rPr>
              <a:t>)</a:t>
            </a:r>
            <a:r>
              <a:rPr lang="ja-JP" altLang="en-US" sz="1400" dirty="0" smtClean="0">
                <a:solidFill>
                  <a:schemeClr val="tx2"/>
                </a:solidFill>
                <a:latin typeface="メイリオ" pitchFamily="50" charset="-128"/>
                <a:ea typeface="メイリオ" pitchFamily="50" charset="-128"/>
                <a:cs typeface="メイリオ" pitchFamily="50" charset="-128"/>
              </a:rPr>
              <a:t>ということもあり、視察中一般客はほぼ見当たらなかった。</a:t>
            </a:r>
          </a:p>
          <a:p>
            <a:r>
              <a:rPr lang="ja-JP" altLang="en-US" sz="1400" dirty="0" smtClean="0">
                <a:solidFill>
                  <a:schemeClr val="tx2"/>
                </a:solidFill>
                <a:latin typeface="メイリオ" pitchFamily="50" charset="-128"/>
                <a:ea typeface="メイリオ" pitchFamily="50" charset="-128"/>
                <a:cs typeface="メイリオ" pitchFamily="50" charset="-128"/>
              </a:rPr>
              <a:t>　大広の報告によると、メダルレースと同日の最終日</a:t>
            </a:r>
            <a:r>
              <a:rPr lang="en-US" altLang="ja-JP" sz="1400" dirty="0" smtClean="0">
                <a:solidFill>
                  <a:schemeClr val="tx2"/>
                </a:solidFill>
                <a:latin typeface="メイリオ" pitchFamily="50" charset="-128"/>
                <a:ea typeface="メイリオ" pitchFamily="50" charset="-128"/>
                <a:cs typeface="メイリオ" pitchFamily="50" charset="-128"/>
              </a:rPr>
              <a:t>(</a:t>
            </a:r>
            <a:r>
              <a:rPr lang="ja-JP" altLang="en-US" sz="1400" dirty="0" smtClean="0">
                <a:solidFill>
                  <a:schemeClr val="tx2"/>
                </a:solidFill>
                <a:latin typeface="メイリオ" pitchFamily="50" charset="-128"/>
                <a:ea typeface="メイリオ" pitchFamily="50" charset="-128"/>
                <a:cs typeface="メイリオ" pitchFamily="50" charset="-128"/>
              </a:rPr>
              <a:t>日曜</a:t>
            </a:r>
            <a:r>
              <a:rPr lang="en-US" altLang="ja-JP" sz="1400" dirty="0" smtClean="0">
                <a:solidFill>
                  <a:schemeClr val="tx2"/>
                </a:solidFill>
                <a:latin typeface="メイリオ" pitchFamily="50" charset="-128"/>
                <a:ea typeface="メイリオ" pitchFamily="50" charset="-128"/>
                <a:cs typeface="メイリオ" pitchFamily="50" charset="-128"/>
              </a:rPr>
              <a:t>)</a:t>
            </a:r>
            <a:r>
              <a:rPr lang="ja-JP" altLang="en-US" sz="1400" dirty="0" smtClean="0">
                <a:solidFill>
                  <a:schemeClr val="tx2"/>
                </a:solidFill>
                <a:latin typeface="メイリオ" pitchFamily="50" charset="-128"/>
                <a:ea typeface="メイリオ" pitchFamily="50" charset="-128"/>
                <a:cs typeface="メイリオ" pitchFamily="50" charset="-128"/>
              </a:rPr>
              <a:t>にマイアミマラソンが開催された。</a:t>
            </a:r>
          </a:p>
          <a:p>
            <a:r>
              <a:rPr lang="ja-JP" altLang="en-US" sz="1400" dirty="0" smtClean="0">
                <a:solidFill>
                  <a:schemeClr val="tx2"/>
                </a:solidFill>
                <a:latin typeface="メイリオ" pitchFamily="50" charset="-128"/>
                <a:ea typeface="メイリオ" pitchFamily="50" charset="-128"/>
                <a:cs typeface="メイリオ" pitchFamily="50" charset="-128"/>
              </a:rPr>
              <a:t>市民ランナーを含む</a:t>
            </a:r>
            <a:r>
              <a:rPr lang="en-US" altLang="ja-JP" sz="1400" dirty="0" smtClean="0">
                <a:solidFill>
                  <a:schemeClr val="tx2"/>
                </a:solidFill>
                <a:latin typeface="メイリオ" pitchFamily="50" charset="-128"/>
                <a:ea typeface="メイリオ" pitchFamily="50" charset="-128"/>
                <a:cs typeface="メイリオ" pitchFamily="50" charset="-128"/>
              </a:rPr>
              <a:t>25000</a:t>
            </a:r>
            <a:r>
              <a:rPr lang="ja-JP" altLang="en-US" sz="1400" dirty="0" smtClean="0">
                <a:solidFill>
                  <a:schemeClr val="tx2"/>
                </a:solidFill>
                <a:latin typeface="メイリオ" pitchFamily="50" charset="-128"/>
                <a:ea typeface="メイリオ" pitchFamily="50" charset="-128"/>
                <a:cs typeface="メイリオ" pitchFamily="50" charset="-128"/>
              </a:rPr>
              <a:t>名参加の大きな大会であったが、スタートが早朝</a:t>
            </a:r>
            <a:r>
              <a:rPr lang="en-US" altLang="ja-JP" sz="1400" dirty="0" smtClean="0">
                <a:solidFill>
                  <a:schemeClr val="tx2"/>
                </a:solidFill>
                <a:latin typeface="メイリオ" pitchFamily="50" charset="-128"/>
                <a:ea typeface="メイリオ" pitchFamily="50" charset="-128"/>
                <a:cs typeface="メイリオ" pitchFamily="50" charset="-128"/>
              </a:rPr>
              <a:t>(</a:t>
            </a:r>
            <a:r>
              <a:rPr lang="ja-JP" altLang="en-US" sz="1400" dirty="0" smtClean="0">
                <a:solidFill>
                  <a:schemeClr val="tx2"/>
                </a:solidFill>
                <a:latin typeface="メイリオ" pitchFamily="50" charset="-128"/>
                <a:ea typeface="メイリオ" pitchFamily="50" charset="-128"/>
                <a:cs typeface="メイリオ" pitchFamily="50" charset="-128"/>
              </a:rPr>
              <a:t>朝</a:t>
            </a:r>
            <a:r>
              <a:rPr lang="en-US" altLang="ja-JP" sz="1400" dirty="0" smtClean="0">
                <a:solidFill>
                  <a:schemeClr val="tx2"/>
                </a:solidFill>
                <a:latin typeface="メイリオ" pitchFamily="50" charset="-128"/>
                <a:ea typeface="メイリオ" pitchFamily="50" charset="-128"/>
                <a:cs typeface="メイリオ" pitchFamily="50" charset="-128"/>
              </a:rPr>
              <a:t>6</a:t>
            </a:r>
            <a:r>
              <a:rPr lang="ja-JP" altLang="en-US" sz="1400" dirty="0" smtClean="0">
                <a:solidFill>
                  <a:schemeClr val="tx2"/>
                </a:solidFill>
                <a:latin typeface="メイリオ" pitchFamily="50" charset="-128"/>
                <a:ea typeface="メイリオ" pitchFamily="50" charset="-128"/>
                <a:cs typeface="メイリオ" pitchFamily="50" charset="-128"/>
              </a:rPr>
              <a:t>時</a:t>
            </a:r>
            <a:r>
              <a:rPr lang="en-US" altLang="ja-JP" sz="1400" dirty="0" smtClean="0">
                <a:solidFill>
                  <a:schemeClr val="tx2"/>
                </a:solidFill>
                <a:latin typeface="メイリオ" pitchFamily="50" charset="-128"/>
                <a:ea typeface="メイリオ" pitchFamily="50" charset="-128"/>
                <a:cs typeface="メイリオ" pitchFamily="50" charset="-128"/>
              </a:rPr>
              <a:t>)</a:t>
            </a:r>
            <a:r>
              <a:rPr lang="ja-JP" altLang="en-US" sz="1400" dirty="0" smtClean="0">
                <a:solidFill>
                  <a:schemeClr val="tx2"/>
                </a:solidFill>
                <a:latin typeface="メイリオ" pitchFamily="50" charset="-128"/>
                <a:ea typeface="メイリオ" pitchFamily="50" charset="-128"/>
                <a:cs typeface="メイリオ" pitchFamily="50" charset="-128"/>
              </a:rPr>
              <a:t>ということと、ココナッツグローブは折り返し地点ということもあり、マラソンの観客者、参加者がセーリングワールドカップに流れてくることは無かったとのこと。</a:t>
            </a:r>
          </a:p>
          <a:p>
            <a:r>
              <a:rPr lang="ja-JP" altLang="en-US" sz="1400" dirty="0" smtClean="0">
                <a:solidFill>
                  <a:schemeClr val="tx2"/>
                </a:solidFill>
                <a:latin typeface="メイリオ" pitchFamily="50" charset="-128"/>
                <a:ea typeface="メイリオ" pitchFamily="50" charset="-128"/>
                <a:cs typeface="メイリオ" pitchFamily="50" charset="-128"/>
              </a:rPr>
              <a:t> </a:t>
            </a:r>
          </a:p>
          <a:p>
            <a:r>
              <a:rPr lang="ja-JP" altLang="en-US" sz="1400" dirty="0" smtClean="0">
                <a:solidFill>
                  <a:schemeClr val="tx2"/>
                </a:solidFill>
                <a:latin typeface="メイリオ" pitchFamily="50" charset="-128"/>
                <a:ea typeface="メイリオ" pitchFamily="50" charset="-128"/>
                <a:cs typeface="メイリオ" pitchFamily="50" charset="-128"/>
              </a:rPr>
              <a:t>●協賛社のロゴ表示は入り口に設置された公式バナー、公式サイトおよびバックパネル等で、公式パンフレットは本大会では制作されていなかった。艇体や会場のベンチ、日傘には本大会の冠スポンサー</a:t>
            </a:r>
            <a:r>
              <a:rPr lang="en-US" altLang="ja-JP" sz="1400" dirty="0" err="1" smtClean="0">
                <a:solidFill>
                  <a:schemeClr val="tx2"/>
                </a:solidFill>
                <a:latin typeface="メイリオ" pitchFamily="50" charset="-128"/>
                <a:ea typeface="メイリオ" pitchFamily="50" charset="-128"/>
                <a:cs typeface="メイリオ" pitchFamily="50" charset="-128"/>
              </a:rPr>
              <a:t>sunbrella</a:t>
            </a:r>
            <a:r>
              <a:rPr lang="en-US" altLang="ja-JP" sz="1400" dirty="0" smtClean="0">
                <a:solidFill>
                  <a:schemeClr val="tx2"/>
                </a:solidFill>
                <a:latin typeface="メイリオ" pitchFamily="50" charset="-128"/>
                <a:ea typeface="メイリオ" pitchFamily="50" charset="-128"/>
                <a:cs typeface="メイリオ" pitchFamily="50" charset="-128"/>
              </a:rPr>
              <a:t> </a:t>
            </a:r>
            <a:r>
              <a:rPr lang="ja-JP" altLang="en-US" sz="1400" dirty="0" smtClean="0">
                <a:solidFill>
                  <a:schemeClr val="tx2"/>
                </a:solidFill>
                <a:latin typeface="メイリオ" pitchFamily="50" charset="-128"/>
                <a:ea typeface="メイリオ" pitchFamily="50" charset="-128"/>
                <a:cs typeface="メイリオ" pitchFamily="50" charset="-128"/>
              </a:rPr>
              <a:t>のロゴが貼ってあった。</a:t>
            </a:r>
          </a:p>
          <a:p>
            <a:r>
              <a:rPr lang="ja-JP" altLang="en-US" sz="1400" dirty="0" smtClean="0">
                <a:solidFill>
                  <a:schemeClr val="tx2"/>
                </a:solidFill>
                <a:latin typeface="メイリオ" pitchFamily="50" charset="-128"/>
                <a:ea typeface="メイリオ" pitchFamily="50" charset="-128"/>
                <a:cs typeface="メイリオ" pitchFamily="50" charset="-128"/>
              </a:rPr>
              <a:t> </a:t>
            </a:r>
          </a:p>
          <a:p>
            <a:r>
              <a:rPr lang="ja-JP" altLang="en-US" sz="1400" dirty="0" smtClean="0">
                <a:solidFill>
                  <a:schemeClr val="tx2"/>
                </a:solidFill>
                <a:latin typeface="メイリオ" pitchFamily="50" charset="-128"/>
                <a:ea typeface="メイリオ" pitchFamily="50" charset="-128"/>
                <a:cs typeface="メイリオ" pitchFamily="50" charset="-128"/>
              </a:rPr>
              <a:t>●</a:t>
            </a:r>
            <a:r>
              <a:rPr lang="en-US" altLang="ja-JP" sz="1400" dirty="0" err="1" smtClean="0">
                <a:solidFill>
                  <a:schemeClr val="tx2"/>
                </a:solidFill>
                <a:latin typeface="メイリオ" pitchFamily="50" charset="-128"/>
                <a:ea typeface="メイリオ" pitchFamily="50" charset="-128"/>
                <a:cs typeface="メイリオ" pitchFamily="50" charset="-128"/>
              </a:rPr>
              <a:t>youtube</a:t>
            </a:r>
            <a:r>
              <a:rPr lang="ja-JP" altLang="en-US" sz="1400" dirty="0" err="1" smtClean="0">
                <a:solidFill>
                  <a:schemeClr val="tx2"/>
                </a:solidFill>
                <a:latin typeface="メイリオ" pitchFamily="50" charset="-128"/>
                <a:ea typeface="メイリオ" pitchFamily="50" charset="-128"/>
                <a:cs typeface="メイリオ" pitchFamily="50" charset="-128"/>
              </a:rPr>
              <a:t>にて</a:t>
            </a:r>
            <a:r>
              <a:rPr lang="ja-JP" altLang="en-US" sz="1400" dirty="0" smtClean="0">
                <a:solidFill>
                  <a:schemeClr val="tx2"/>
                </a:solidFill>
                <a:latin typeface="メイリオ" pitchFamily="50" charset="-128"/>
                <a:ea typeface="メイリオ" pitchFamily="50" charset="-128"/>
                <a:cs typeface="メイリオ" pitchFamily="50" charset="-128"/>
              </a:rPr>
              <a:t>ライブ中継を実施。大会サイト、</a:t>
            </a:r>
            <a:r>
              <a:rPr lang="en-US" altLang="ja-JP" sz="1400" dirty="0" smtClean="0">
                <a:solidFill>
                  <a:schemeClr val="tx2"/>
                </a:solidFill>
                <a:latin typeface="メイリオ" pitchFamily="50" charset="-128"/>
                <a:ea typeface="メイリオ" pitchFamily="50" charset="-128"/>
                <a:cs typeface="メイリオ" pitchFamily="50" charset="-128"/>
              </a:rPr>
              <a:t>SNS</a:t>
            </a:r>
            <a:r>
              <a:rPr lang="ja-JP" altLang="en-US" sz="1400" dirty="0" err="1" smtClean="0">
                <a:solidFill>
                  <a:schemeClr val="tx2"/>
                </a:solidFill>
                <a:latin typeface="メイリオ" pitchFamily="50" charset="-128"/>
                <a:ea typeface="メイリオ" pitchFamily="50" charset="-128"/>
                <a:cs typeface="メイリオ" pitchFamily="50" charset="-128"/>
              </a:rPr>
              <a:t>での</a:t>
            </a:r>
            <a:r>
              <a:rPr lang="ja-JP" altLang="en-US" sz="1400" dirty="0" smtClean="0">
                <a:solidFill>
                  <a:schemeClr val="tx2"/>
                </a:solidFill>
                <a:latin typeface="メイリオ" pitchFamily="50" charset="-128"/>
                <a:ea typeface="メイリオ" pitchFamily="50" charset="-128"/>
                <a:cs typeface="メイリオ" pitchFamily="50" charset="-128"/>
              </a:rPr>
              <a:t>告知もあってか、ライブ中継は常時</a:t>
            </a:r>
            <a:r>
              <a:rPr lang="en-US" altLang="ja-JP" sz="1400" dirty="0" smtClean="0">
                <a:solidFill>
                  <a:schemeClr val="tx2"/>
                </a:solidFill>
                <a:latin typeface="メイリオ" pitchFamily="50" charset="-128"/>
                <a:ea typeface="メイリオ" pitchFamily="50" charset="-128"/>
                <a:cs typeface="メイリオ" pitchFamily="50" charset="-128"/>
              </a:rPr>
              <a:t>500</a:t>
            </a:r>
            <a:r>
              <a:rPr lang="ja-JP" altLang="en-US" sz="1400" dirty="0" smtClean="0">
                <a:solidFill>
                  <a:schemeClr val="tx2"/>
                </a:solidFill>
                <a:latin typeface="メイリオ" pitchFamily="50" charset="-128"/>
                <a:ea typeface="メイリオ" pitchFamily="50" charset="-128"/>
                <a:cs typeface="メイリオ" pitchFamily="50" charset="-128"/>
              </a:rPr>
              <a:t>～</a:t>
            </a:r>
            <a:r>
              <a:rPr lang="en-US" altLang="ja-JP" sz="1400" dirty="0" smtClean="0">
                <a:solidFill>
                  <a:schemeClr val="tx2"/>
                </a:solidFill>
                <a:latin typeface="メイリオ" pitchFamily="50" charset="-128"/>
                <a:ea typeface="メイリオ" pitchFamily="50" charset="-128"/>
                <a:cs typeface="メイリオ" pitchFamily="50" charset="-128"/>
              </a:rPr>
              <a:t>1000</a:t>
            </a:r>
            <a:r>
              <a:rPr lang="ja-JP" altLang="en-US" sz="1400" dirty="0" smtClean="0">
                <a:solidFill>
                  <a:schemeClr val="tx2"/>
                </a:solidFill>
                <a:latin typeface="メイリオ" pitchFamily="50" charset="-128"/>
                <a:ea typeface="メイリオ" pitchFamily="50" charset="-128"/>
                <a:cs typeface="メイリオ" pitchFamily="50" charset="-128"/>
              </a:rPr>
              <a:t>名ほどの方が見ていた。</a:t>
            </a:r>
            <a:r>
              <a:rPr lang="en-US" altLang="ja-JP" sz="1400" dirty="0" smtClean="0">
                <a:solidFill>
                  <a:schemeClr val="tx2"/>
                </a:solidFill>
                <a:latin typeface="メイリオ" pitchFamily="50" charset="-128"/>
                <a:ea typeface="メイリオ" pitchFamily="50" charset="-128"/>
                <a:cs typeface="メイリオ" pitchFamily="50" charset="-128"/>
              </a:rPr>
              <a:t>FOP</a:t>
            </a:r>
            <a:r>
              <a:rPr lang="ja-JP" altLang="en-US" sz="1400" dirty="0" smtClean="0">
                <a:solidFill>
                  <a:schemeClr val="tx2"/>
                </a:solidFill>
                <a:latin typeface="メイリオ" pitchFamily="50" charset="-128"/>
                <a:ea typeface="メイリオ" pitchFamily="50" charset="-128"/>
                <a:cs typeface="メイリオ" pitchFamily="50" charset="-128"/>
              </a:rPr>
              <a:t>はハーバーの沖合で会場からは見ることができない。</a:t>
            </a:r>
          </a:p>
          <a:p>
            <a:r>
              <a:rPr lang="ja-JP" altLang="en-US" sz="1400" dirty="0" smtClean="0">
                <a:solidFill>
                  <a:schemeClr val="tx2"/>
                </a:solidFill>
                <a:latin typeface="メイリオ" pitchFamily="50" charset="-128"/>
                <a:ea typeface="メイリオ" pitchFamily="50" charset="-128"/>
                <a:cs typeface="メイリオ" pitchFamily="50" charset="-128"/>
              </a:rPr>
              <a:t>メダルレースの</a:t>
            </a:r>
            <a:r>
              <a:rPr lang="en-US" altLang="ja-JP" sz="1400" dirty="0" smtClean="0">
                <a:solidFill>
                  <a:schemeClr val="tx2"/>
                </a:solidFill>
                <a:latin typeface="メイリオ" pitchFamily="50" charset="-128"/>
                <a:ea typeface="メイリオ" pitchFamily="50" charset="-128"/>
                <a:cs typeface="メイリオ" pitchFamily="50" charset="-128"/>
              </a:rPr>
              <a:t>2</a:t>
            </a:r>
            <a:r>
              <a:rPr lang="ja-JP" altLang="en-US" sz="1400" dirty="0" smtClean="0">
                <a:solidFill>
                  <a:schemeClr val="tx2"/>
                </a:solidFill>
                <a:latin typeface="メイリオ" pitchFamily="50" charset="-128"/>
                <a:ea typeface="メイリオ" pitchFamily="50" charset="-128"/>
                <a:cs typeface="メイリオ" pitchFamily="50" charset="-128"/>
              </a:rPr>
              <a:t>日間</a:t>
            </a:r>
            <a:r>
              <a:rPr lang="en-US" altLang="ja-JP" sz="1400" dirty="0" smtClean="0">
                <a:solidFill>
                  <a:schemeClr val="tx2"/>
                </a:solidFill>
                <a:latin typeface="メイリオ" pitchFamily="50" charset="-128"/>
                <a:ea typeface="メイリオ" pitchFamily="50" charset="-128"/>
                <a:cs typeface="メイリオ" pitchFamily="50" charset="-128"/>
              </a:rPr>
              <a:t>400</a:t>
            </a:r>
            <a:r>
              <a:rPr lang="ja-JP" altLang="en-US" sz="1400" dirty="0" smtClean="0">
                <a:solidFill>
                  <a:schemeClr val="tx2"/>
                </a:solidFill>
                <a:latin typeface="メイリオ" pitchFamily="50" charset="-128"/>
                <a:ea typeface="メイリオ" pitchFamily="50" charset="-128"/>
                <a:cs typeface="メイリオ" pitchFamily="50" charset="-128"/>
              </a:rPr>
              <a:t>インチのビッグビジョンが会場に設置され、来場者、関係者はビジョン・ライブ中継をとおしての観戦となった。最終日は終日雨となり、競技者以外観客のいない状況だったとの報告を受けている。</a:t>
            </a:r>
          </a:p>
          <a:p>
            <a:r>
              <a:rPr lang="ja-JP" altLang="en-US" sz="1400" dirty="0" smtClean="0">
                <a:solidFill>
                  <a:schemeClr val="tx2"/>
                </a:solidFill>
                <a:latin typeface="メイリオ" pitchFamily="50" charset="-128"/>
                <a:ea typeface="メイリオ" pitchFamily="50" charset="-128"/>
                <a:cs typeface="メイリオ" pitchFamily="50" charset="-128"/>
              </a:rPr>
              <a:t> </a:t>
            </a:r>
          </a:p>
          <a:p>
            <a:r>
              <a:rPr lang="ja-JP" altLang="en-US" sz="1400" dirty="0" smtClean="0">
                <a:solidFill>
                  <a:schemeClr val="tx2"/>
                </a:solidFill>
                <a:latin typeface="メイリオ" pitchFamily="50" charset="-128"/>
                <a:ea typeface="メイリオ" pitchFamily="50" charset="-128"/>
                <a:cs typeface="メイリオ" pitchFamily="50" charset="-128"/>
              </a:rPr>
              <a:t>●我々が帰国した後会場に着いた</a:t>
            </a:r>
            <a:r>
              <a:rPr lang="en-US" altLang="ja-JP" sz="1400" dirty="0" smtClean="0">
                <a:solidFill>
                  <a:schemeClr val="tx2"/>
                </a:solidFill>
                <a:latin typeface="メイリオ" pitchFamily="50" charset="-128"/>
                <a:ea typeface="メイリオ" pitchFamily="50" charset="-128"/>
                <a:cs typeface="メイリオ" pitchFamily="50" charset="-128"/>
              </a:rPr>
              <a:t>WS</a:t>
            </a:r>
            <a:r>
              <a:rPr lang="ja-JP" altLang="en-US" sz="1400" dirty="0" smtClean="0">
                <a:solidFill>
                  <a:schemeClr val="tx2"/>
                </a:solidFill>
                <a:latin typeface="メイリオ" pitchFamily="50" charset="-128"/>
                <a:ea typeface="メイリオ" pitchFamily="50" charset="-128"/>
                <a:cs typeface="メイリオ" pitchFamily="50" charset="-128"/>
              </a:rPr>
              <a:t>のマーケティング責任者（</a:t>
            </a:r>
            <a:r>
              <a:rPr lang="en-US" altLang="ja-JP" sz="1400" dirty="0" smtClean="0">
                <a:solidFill>
                  <a:schemeClr val="tx2"/>
                </a:solidFill>
                <a:latin typeface="メイリオ" pitchFamily="50" charset="-128"/>
                <a:ea typeface="メイリオ" pitchFamily="50" charset="-128"/>
                <a:cs typeface="メイリオ" pitchFamily="50" charset="-128"/>
              </a:rPr>
              <a:t>Hugh Chambers</a:t>
            </a:r>
            <a:r>
              <a:rPr lang="ja-JP" altLang="en-US" sz="1400" dirty="0" smtClean="0">
                <a:solidFill>
                  <a:schemeClr val="tx2"/>
                </a:solidFill>
                <a:latin typeface="メイリオ" pitchFamily="50" charset="-128"/>
                <a:ea typeface="メイリオ" pitchFamily="50" charset="-128"/>
                <a:cs typeface="メイリオ" pitchFamily="50" charset="-128"/>
              </a:rPr>
              <a:t>）と大広のメンバーで大会映像、番組制作、日本向け編集などにつき掘り下げた議論がなされ、日本側でできることできないことの確認を現在も行っている。</a:t>
            </a:r>
          </a:p>
        </p:txBody>
      </p:sp>
      <p:cxnSp>
        <p:nvCxnSpPr>
          <p:cNvPr id="14" name="直線コネクタ 13"/>
          <p:cNvCxnSpPr/>
          <p:nvPr/>
        </p:nvCxnSpPr>
        <p:spPr>
          <a:xfrm>
            <a:off x="179512" y="476672"/>
            <a:ext cx="8712968" cy="0"/>
          </a:xfrm>
          <a:prstGeom prst="line">
            <a:avLst/>
          </a:prstGeom>
          <a:ln w="57150" cmpd="thickThin">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179512" y="44624"/>
            <a:ext cx="8208912" cy="461665"/>
          </a:xfrm>
          <a:prstGeom prst="rect">
            <a:avLst/>
          </a:prstGeom>
          <a:noFill/>
        </p:spPr>
        <p:txBody>
          <a:bodyPr wrap="square" rtlCol="0">
            <a:spAutoFit/>
          </a:bodyPr>
          <a:lstStyle/>
          <a:p>
            <a:r>
              <a:rPr kumimoji="1" lang="ja-JP" altLang="en-US" sz="2400" b="1" dirty="0" smtClean="0">
                <a:solidFill>
                  <a:schemeClr val="tx2"/>
                </a:solidFill>
              </a:rPr>
              <a:t>■</a:t>
            </a:r>
            <a:r>
              <a:rPr lang="ja-JP" altLang="en-US" sz="2400" b="1" dirty="0" smtClean="0">
                <a:solidFill>
                  <a:schemeClr val="tx2"/>
                </a:solidFill>
              </a:rPr>
              <a:t>おわりに</a:t>
            </a:r>
            <a:endParaRPr kumimoji="1" lang="ja-JP" altLang="en-US" sz="2400" b="1" dirty="0">
              <a:solidFill>
                <a:schemeClr val="tx2"/>
              </a:solidFill>
            </a:endParaRPr>
          </a:p>
        </p:txBody>
      </p:sp>
      <p:sp>
        <p:nvSpPr>
          <p:cNvPr id="18" name="スライド番号プレースホルダ 5"/>
          <p:cNvSpPr>
            <a:spLocks noGrp="1"/>
          </p:cNvSpPr>
          <p:nvPr>
            <p:ph type="sldNum" sz="quarter" idx="4294967295"/>
          </p:nvPr>
        </p:nvSpPr>
        <p:spPr>
          <a:xfrm>
            <a:off x="6725096" y="6597352"/>
            <a:ext cx="2311400" cy="188640"/>
          </a:xfrm>
          <a:prstGeom prst="rect">
            <a:avLst/>
          </a:prstGeom>
        </p:spPr>
        <p:txBody>
          <a:bodyPr vert="horz" lIns="91440" tIns="45720" rIns="91440" bIns="45720" rtlCol="0" anchor="ctr"/>
          <a:lstStyle>
            <a:lvl1pPr algn="r">
              <a:defRPr sz="1200">
                <a:solidFill>
                  <a:schemeClr val="tx1">
                    <a:tint val="75000"/>
                  </a:schemeClr>
                </a:solidFill>
              </a:defRPr>
            </a:lvl1pPr>
          </a:lstStyle>
          <a:p>
            <a:fld id="{A6954148-6F26-44F0-996F-BA97054B4F7E}" type="slidenum">
              <a:rPr kumimoji="1" lang="ja-JP" altLang="en-US" sz="1400" smtClean="0">
                <a:solidFill>
                  <a:schemeClr val="tx2"/>
                </a:solidFill>
              </a:rPr>
              <a:pPr/>
              <a:t>17</a:t>
            </a:fld>
            <a:endParaRPr kumimoji="1" lang="ja-JP" altLang="en-US" sz="1400" dirty="0">
              <a:solidFill>
                <a:schemeClr val="tx2"/>
              </a:solidFill>
            </a:endParaRPr>
          </a:p>
        </p:txBody>
      </p:sp>
      <p:cxnSp>
        <p:nvCxnSpPr>
          <p:cNvPr id="8" name="直線コネクタ 7"/>
          <p:cNvCxnSpPr/>
          <p:nvPr/>
        </p:nvCxnSpPr>
        <p:spPr>
          <a:xfrm>
            <a:off x="179512" y="6525344"/>
            <a:ext cx="871296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フッター プレースホルダ 4"/>
          <p:cNvSpPr>
            <a:spLocks noGrp="1"/>
          </p:cNvSpPr>
          <p:nvPr>
            <p:ph type="ftr" sz="quarter" idx="4294967295"/>
          </p:nvPr>
        </p:nvSpPr>
        <p:spPr>
          <a:xfrm>
            <a:off x="0" y="6597352"/>
            <a:ext cx="9144000" cy="188640"/>
          </a:xfrm>
          <a:prstGeom prst="rect">
            <a:avLst/>
          </a:prstGeom>
        </p:spPr>
        <p:txBody>
          <a:bodyPr vert="horz" lIns="91440" tIns="45720" rIns="91440" bIns="45720" rtlCol="0" anchor="ctr"/>
          <a:lstStyle>
            <a:lvl1pPr algn="l">
              <a:defRPr sz="1000">
                <a:solidFill>
                  <a:schemeClr val="tx1">
                    <a:tint val="75000"/>
                  </a:schemeClr>
                </a:solidFill>
                <a:latin typeface="Meiryo UI" pitchFamily="50" charset="-128"/>
                <a:ea typeface="Meiryo UI" pitchFamily="50" charset="-128"/>
                <a:cs typeface="Meiryo UI" pitchFamily="50" charset="-128"/>
              </a:defRPr>
            </a:lvl1pPr>
          </a:lstStyle>
          <a:p>
            <a:pPr algn="ctr"/>
            <a:r>
              <a:rPr lang="en-US" altLang="ja-JP" dirty="0" smtClean="0">
                <a:solidFill>
                  <a:schemeClr val="tx2"/>
                </a:solidFill>
              </a:rPr>
              <a:t>©2017</a:t>
            </a:r>
            <a:r>
              <a:rPr lang="ja-JP" altLang="en-US" dirty="0" smtClean="0">
                <a:solidFill>
                  <a:schemeClr val="tx2"/>
                </a:solidFill>
              </a:rPr>
              <a:t>　</a:t>
            </a:r>
            <a:r>
              <a:rPr lang="en-US" altLang="ja-JP" dirty="0" smtClean="0">
                <a:solidFill>
                  <a:schemeClr val="tx2"/>
                </a:solidFill>
              </a:rPr>
              <a:t>JAPAN SAILING FEDERATION/DAIKO ADVERTISING INC. </a:t>
            </a:r>
            <a:endParaRPr lang="ja-JP" altLang="en-US" dirty="0">
              <a:solidFill>
                <a:schemeClr val="tx2"/>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79512" y="476672"/>
            <a:ext cx="8712968" cy="0"/>
          </a:xfrm>
          <a:prstGeom prst="line">
            <a:avLst/>
          </a:prstGeom>
          <a:ln w="57150" cmpd="thickThi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179512" y="6525344"/>
            <a:ext cx="871296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179512" y="44624"/>
            <a:ext cx="8208912" cy="461665"/>
          </a:xfrm>
          <a:prstGeom prst="rect">
            <a:avLst/>
          </a:prstGeom>
          <a:noFill/>
        </p:spPr>
        <p:txBody>
          <a:bodyPr wrap="square" rtlCol="0">
            <a:spAutoFit/>
          </a:bodyPr>
          <a:lstStyle/>
          <a:p>
            <a:r>
              <a:rPr kumimoji="1" lang="ja-JP" altLang="en-US" sz="2400" b="1" dirty="0" smtClean="0">
                <a:solidFill>
                  <a:schemeClr val="tx2"/>
                </a:solidFill>
              </a:rPr>
              <a:t>■視察概要</a:t>
            </a:r>
            <a:endParaRPr kumimoji="1" lang="ja-JP" altLang="en-US" sz="2400" b="1" dirty="0">
              <a:solidFill>
                <a:schemeClr val="tx2"/>
              </a:solidFill>
            </a:endParaRPr>
          </a:p>
        </p:txBody>
      </p:sp>
      <p:sp>
        <p:nvSpPr>
          <p:cNvPr id="9" name="テキスト ボックス 8"/>
          <p:cNvSpPr txBox="1"/>
          <p:nvPr/>
        </p:nvSpPr>
        <p:spPr>
          <a:xfrm>
            <a:off x="323528" y="795985"/>
            <a:ext cx="8820472" cy="3139321"/>
          </a:xfrm>
          <a:prstGeom prst="rect">
            <a:avLst/>
          </a:prstGeom>
          <a:noFill/>
        </p:spPr>
        <p:txBody>
          <a:bodyPr wrap="square" rtlCol="0">
            <a:spAutoFit/>
          </a:bodyPr>
          <a:lstStyle/>
          <a:p>
            <a:pPr>
              <a:lnSpc>
                <a:spcPct val="150000"/>
              </a:lnSpc>
            </a:pPr>
            <a:r>
              <a:rPr lang="ja-JP" altLang="en-US" sz="1200" dirty="0" smtClean="0">
                <a:solidFill>
                  <a:schemeClr val="tx2"/>
                </a:solidFill>
                <a:latin typeface="Meiryo UI" panose="020B0604030504040204" pitchFamily="50" charset="-128"/>
                <a:ea typeface="Meiryo UI" panose="020B0604030504040204" pitchFamily="50" charset="-128"/>
              </a:rPr>
              <a:t>■</a:t>
            </a:r>
            <a:r>
              <a:rPr kumimoji="1" lang="ja-JP" altLang="en-US" sz="1200" dirty="0" smtClean="0">
                <a:solidFill>
                  <a:schemeClr val="tx2"/>
                </a:solidFill>
                <a:latin typeface="Meiryo UI" panose="020B0604030504040204" pitchFamily="50" charset="-128"/>
                <a:ea typeface="Meiryo UI" panose="020B0604030504040204" pitchFamily="50" charset="-128"/>
              </a:rPr>
              <a:t>イベント名称：</a:t>
            </a:r>
            <a:r>
              <a:rPr kumimoji="1" lang="en-US" altLang="ja-JP" sz="1200" dirty="0" smtClean="0">
                <a:solidFill>
                  <a:schemeClr val="tx2"/>
                </a:solidFill>
                <a:latin typeface="Meiryo UI" panose="020B0604030504040204" pitchFamily="50" charset="-128"/>
                <a:ea typeface="Meiryo UI" panose="020B0604030504040204" pitchFamily="50" charset="-128"/>
              </a:rPr>
              <a:t>SAILING</a:t>
            </a:r>
            <a:r>
              <a:rPr kumimoji="1" lang="ja-JP" altLang="en-US" sz="1200" dirty="0" smtClean="0">
                <a:solidFill>
                  <a:schemeClr val="tx2"/>
                </a:solidFill>
                <a:latin typeface="Meiryo UI" panose="020B0604030504040204" pitchFamily="50" charset="-128"/>
                <a:ea typeface="Meiryo UI" panose="020B0604030504040204" pitchFamily="50" charset="-128"/>
              </a:rPr>
              <a:t>　</a:t>
            </a:r>
            <a:r>
              <a:rPr kumimoji="1" lang="en-US" altLang="ja-JP" sz="1200" dirty="0" smtClean="0">
                <a:solidFill>
                  <a:schemeClr val="tx2"/>
                </a:solidFill>
                <a:latin typeface="Meiryo UI" panose="020B0604030504040204" pitchFamily="50" charset="-128"/>
                <a:ea typeface="Meiryo UI" panose="020B0604030504040204" pitchFamily="50" charset="-128"/>
              </a:rPr>
              <a:t>WORLDCUP</a:t>
            </a:r>
            <a:r>
              <a:rPr lang="en-US" altLang="ja-JP" sz="1200" dirty="0" smtClean="0">
                <a:solidFill>
                  <a:schemeClr val="tx2"/>
                </a:solidFill>
                <a:latin typeface="Meiryo UI" panose="020B0604030504040204" pitchFamily="50" charset="-128"/>
                <a:ea typeface="Meiryo UI" panose="020B0604030504040204" pitchFamily="50" charset="-128"/>
              </a:rPr>
              <a:t>-MAIAMI</a:t>
            </a:r>
            <a:r>
              <a:rPr kumimoji="1" lang="en-US" altLang="ja-JP" sz="1200" dirty="0" smtClean="0">
                <a:solidFill>
                  <a:schemeClr val="tx2"/>
                </a:solidFill>
                <a:latin typeface="Meiryo UI" panose="020B0604030504040204" pitchFamily="50" charset="-128"/>
                <a:ea typeface="Meiryo UI" panose="020B0604030504040204" pitchFamily="50" charset="-128"/>
              </a:rPr>
              <a:t> </a:t>
            </a:r>
          </a:p>
          <a:p>
            <a:pPr>
              <a:lnSpc>
                <a:spcPct val="150000"/>
              </a:lnSpc>
            </a:pPr>
            <a:r>
              <a:rPr lang="ja-JP" altLang="en-US" sz="1200" dirty="0" smtClean="0">
                <a:solidFill>
                  <a:schemeClr val="tx2"/>
                </a:solidFill>
                <a:latin typeface="Meiryo UI" panose="020B0604030504040204" pitchFamily="50" charset="-128"/>
                <a:ea typeface="Meiryo UI" panose="020B0604030504040204" pitchFamily="50" charset="-128"/>
              </a:rPr>
              <a:t>■実施期間：２０１７年１月２２日（火）～１月２９日（日）</a:t>
            </a:r>
            <a:endParaRPr lang="en-US" altLang="ja-JP" sz="1200" dirty="0" smtClean="0">
              <a:solidFill>
                <a:schemeClr val="tx2"/>
              </a:solidFill>
              <a:latin typeface="Meiryo UI" panose="020B0604030504040204" pitchFamily="50" charset="-128"/>
              <a:ea typeface="Meiryo UI" panose="020B0604030504040204" pitchFamily="50" charset="-128"/>
            </a:endParaRPr>
          </a:p>
          <a:p>
            <a:pPr>
              <a:lnSpc>
                <a:spcPct val="150000"/>
              </a:lnSpc>
            </a:pPr>
            <a:r>
              <a:rPr lang="en-US" altLang="ja-JP" sz="1200" dirty="0" smtClean="0">
                <a:solidFill>
                  <a:schemeClr val="tx2"/>
                </a:solidFill>
                <a:latin typeface="Meiryo UI" panose="020B0604030504040204" pitchFamily="50" charset="-128"/>
                <a:ea typeface="Meiryo UI" panose="020B0604030504040204" pitchFamily="50" charset="-128"/>
              </a:rPr>
              <a:t>※</a:t>
            </a:r>
            <a:r>
              <a:rPr lang="ja-JP" altLang="en-US" sz="1200" dirty="0" smtClean="0">
                <a:solidFill>
                  <a:schemeClr val="tx2"/>
                </a:solidFill>
                <a:latin typeface="Meiryo UI" panose="020B0604030504040204" pitchFamily="50" charset="-128"/>
                <a:ea typeface="Meiryo UI" panose="020B0604030504040204" pitchFamily="50" charset="-128"/>
              </a:rPr>
              <a:t>予選２２日～２７日、メダルレース２８・２９日</a:t>
            </a:r>
            <a:endParaRPr lang="en-US" altLang="ja-JP" sz="1200" dirty="0" smtClean="0">
              <a:solidFill>
                <a:schemeClr val="tx2"/>
              </a:solidFill>
              <a:latin typeface="Meiryo UI" panose="020B0604030504040204" pitchFamily="50" charset="-128"/>
              <a:ea typeface="Meiryo UI" panose="020B0604030504040204" pitchFamily="50" charset="-128"/>
            </a:endParaRPr>
          </a:p>
          <a:p>
            <a:pPr>
              <a:lnSpc>
                <a:spcPct val="150000"/>
              </a:lnSpc>
            </a:pPr>
            <a:r>
              <a:rPr lang="ja-JP" altLang="en-US" sz="1200" dirty="0" smtClean="0">
                <a:solidFill>
                  <a:schemeClr val="tx2"/>
                </a:solidFill>
                <a:latin typeface="Meiryo UI" panose="020B0604030504040204" pitchFamily="50" charset="-128"/>
                <a:ea typeface="Meiryo UI" panose="020B0604030504040204" pitchFamily="50" charset="-128"/>
              </a:rPr>
              <a:t>■競技数：</a:t>
            </a:r>
            <a:r>
              <a:rPr lang="en-US" altLang="ja-JP" sz="1200" dirty="0" smtClean="0">
                <a:solidFill>
                  <a:schemeClr val="tx2"/>
                </a:solidFill>
                <a:latin typeface="Meiryo UI" panose="020B0604030504040204" pitchFamily="50" charset="-128"/>
                <a:ea typeface="Meiryo UI" panose="020B0604030504040204" pitchFamily="50" charset="-128"/>
              </a:rPr>
              <a:t>11</a:t>
            </a:r>
            <a:r>
              <a:rPr lang="ja-JP" altLang="en-US" sz="1200" dirty="0" smtClean="0">
                <a:solidFill>
                  <a:schemeClr val="tx2"/>
                </a:solidFill>
                <a:latin typeface="Meiryo UI" panose="020B0604030504040204" pitchFamily="50" charset="-128"/>
                <a:ea typeface="Meiryo UI" panose="020B0604030504040204" pitchFamily="50" charset="-128"/>
              </a:rPr>
              <a:t>種目</a:t>
            </a:r>
            <a:endParaRPr lang="en-US" altLang="ja-JP" sz="1200" dirty="0" smtClean="0">
              <a:solidFill>
                <a:schemeClr val="tx2"/>
              </a:solidFill>
              <a:latin typeface="Meiryo UI" panose="020B0604030504040204" pitchFamily="50" charset="-128"/>
              <a:ea typeface="Meiryo UI" panose="020B0604030504040204" pitchFamily="50" charset="-128"/>
            </a:endParaRPr>
          </a:p>
          <a:p>
            <a:pPr>
              <a:lnSpc>
                <a:spcPct val="150000"/>
              </a:lnSpc>
            </a:pPr>
            <a:r>
              <a:rPr lang="en-US" altLang="ja-JP" sz="1200" dirty="0" smtClean="0">
                <a:solidFill>
                  <a:schemeClr val="tx2"/>
                </a:solidFill>
                <a:latin typeface="Meiryo UI" panose="020B0604030504040204" pitchFamily="50" charset="-128"/>
                <a:ea typeface="Meiryo UI" panose="020B0604030504040204" pitchFamily="50" charset="-128"/>
              </a:rPr>
              <a:t>(470Men</a:t>
            </a:r>
            <a:r>
              <a:rPr lang="ja-JP" altLang="en-US" sz="1200" dirty="0" err="1" smtClean="0">
                <a:solidFill>
                  <a:schemeClr val="tx2"/>
                </a:solidFill>
                <a:latin typeface="Meiryo UI" panose="020B0604030504040204" pitchFamily="50" charset="-128"/>
                <a:ea typeface="Meiryo UI" panose="020B0604030504040204" pitchFamily="50" charset="-128"/>
              </a:rPr>
              <a:t>、</a:t>
            </a:r>
            <a:r>
              <a:rPr lang="en-US" altLang="ja-JP" sz="1200" dirty="0" smtClean="0">
                <a:solidFill>
                  <a:schemeClr val="tx2"/>
                </a:solidFill>
                <a:latin typeface="Meiryo UI" panose="020B0604030504040204" pitchFamily="50" charset="-128"/>
                <a:ea typeface="Meiryo UI" panose="020B0604030504040204" pitchFamily="50" charset="-128"/>
              </a:rPr>
              <a:t>49erMen</a:t>
            </a:r>
            <a:r>
              <a:rPr lang="ja-JP" altLang="en-US" sz="1200" dirty="0" err="1" smtClean="0">
                <a:solidFill>
                  <a:schemeClr val="tx2"/>
                </a:solidFill>
                <a:latin typeface="Meiryo UI" panose="020B0604030504040204" pitchFamily="50" charset="-128"/>
                <a:ea typeface="Meiryo UI" panose="020B0604030504040204" pitchFamily="50" charset="-128"/>
              </a:rPr>
              <a:t>、</a:t>
            </a:r>
            <a:r>
              <a:rPr lang="en-US" altLang="ja-JP" sz="1200" dirty="0" err="1" smtClean="0">
                <a:solidFill>
                  <a:schemeClr val="tx2"/>
                </a:solidFill>
                <a:latin typeface="Meiryo UI" panose="020B0604030504040204" pitchFamily="50" charset="-128"/>
                <a:ea typeface="Meiryo UI" panose="020B0604030504040204" pitchFamily="50" charset="-128"/>
              </a:rPr>
              <a:t>FinMen</a:t>
            </a:r>
            <a:r>
              <a:rPr lang="ja-JP" altLang="en-US" sz="1200" dirty="0" err="1" smtClean="0">
                <a:solidFill>
                  <a:schemeClr val="tx2"/>
                </a:solidFill>
                <a:latin typeface="Meiryo UI" panose="020B0604030504040204" pitchFamily="50" charset="-128"/>
                <a:ea typeface="Meiryo UI" panose="020B0604030504040204" pitchFamily="50" charset="-128"/>
              </a:rPr>
              <a:t>、</a:t>
            </a:r>
            <a:r>
              <a:rPr lang="en-US" altLang="ja-JP" sz="1200" dirty="0" err="1" smtClean="0">
                <a:solidFill>
                  <a:schemeClr val="tx2"/>
                </a:solidFill>
                <a:latin typeface="Meiryo UI" panose="020B0604030504040204" pitchFamily="50" charset="-128"/>
                <a:ea typeface="Meiryo UI" panose="020B0604030504040204" pitchFamily="50" charset="-128"/>
              </a:rPr>
              <a:t>LaserMen</a:t>
            </a:r>
            <a:r>
              <a:rPr lang="ja-JP" altLang="en-US" sz="1200" dirty="0" err="1" smtClean="0">
                <a:solidFill>
                  <a:schemeClr val="tx2"/>
                </a:solidFill>
                <a:latin typeface="Meiryo UI" panose="020B0604030504040204" pitchFamily="50" charset="-128"/>
                <a:ea typeface="Meiryo UI" panose="020B0604030504040204" pitchFamily="50" charset="-128"/>
              </a:rPr>
              <a:t>、</a:t>
            </a:r>
            <a:r>
              <a:rPr lang="en-US" altLang="ja-JP" sz="1200" dirty="0" err="1" smtClean="0">
                <a:solidFill>
                  <a:schemeClr val="tx2"/>
                </a:solidFill>
                <a:latin typeface="Meiryo UI" panose="020B0604030504040204" pitchFamily="50" charset="-128"/>
                <a:ea typeface="Meiryo UI" panose="020B0604030504040204" pitchFamily="50" charset="-128"/>
              </a:rPr>
              <a:t>RS:Xmen</a:t>
            </a:r>
            <a:r>
              <a:rPr lang="ja-JP" altLang="en-US" sz="1200" dirty="0" err="1" smtClean="0">
                <a:solidFill>
                  <a:schemeClr val="tx2"/>
                </a:solidFill>
                <a:latin typeface="Meiryo UI" panose="020B0604030504040204" pitchFamily="50" charset="-128"/>
                <a:ea typeface="Meiryo UI" panose="020B0604030504040204" pitchFamily="50" charset="-128"/>
              </a:rPr>
              <a:t>、</a:t>
            </a:r>
            <a:r>
              <a:rPr lang="en-US" altLang="ja-JP" sz="1200" dirty="0" smtClean="0">
                <a:solidFill>
                  <a:schemeClr val="tx2"/>
                </a:solidFill>
                <a:latin typeface="Meiryo UI" panose="020B0604030504040204" pitchFamily="50" charset="-128"/>
                <a:ea typeface="Meiryo UI" panose="020B0604030504040204" pitchFamily="50" charset="-128"/>
              </a:rPr>
              <a:t>470Women</a:t>
            </a:r>
            <a:r>
              <a:rPr lang="ja-JP" altLang="en-US" sz="1200" dirty="0" err="1" smtClean="0">
                <a:solidFill>
                  <a:schemeClr val="tx2"/>
                </a:solidFill>
                <a:latin typeface="Meiryo UI" panose="020B0604030504040204" pitchFamily="50" charset="-128"/>
                <a:ea typeface="Meiryo UI" panose="020B0604030504040204" pitchFamily="50" charset="-128"/>
              </a:rPr>
              <a:t>、</a:t>
            </a:r>
            <a:r>
              <a:rPr lang="en-US" altLang="ja-JP" sz="1200" dirty="0" smtClean="0">
                <a:solidFill>
                  <a:schemeClr val="tx2"/>
                </a:solidFill>
                <a:latin typeface="Meiryo UI" panose="020B0604030504040204" pitchFamily="50" charset="-128"/>
                <a:ea typeface="Meiryo UI" panose="020B0604030504040204" pitchFamily="50" charset="-128"/>
              </a:rPr>
              <a:t>49erFXWomen</a:t>
            </a:r>
            <a:r>
              <a:rPr lang="ja-JP" altLang="en-US" sz="1200" dirty="0" err="1" smtClean="0">
                <a:solidFill>
                  <a:schemeClr val="tx2"/>
                </a:solidFill>
                <a:latin typeface="Meiryo UI" panose="020B0604030504040204" pitchFamily="50" charset="-128"/>
                <a:ea typeface="Meiryo UI" panose="020B0604030504040204" pitchFamily="50" charset="-128"/>
              </a:rPr>
              <a:t>、</a:t>
            </a:r>
            <a:r>
              <a:rPr lang="en-US" altLang="ja-JP" sz="1200" dirty="0" err="1" smtClean="0">
                <a:solidFill>
                  <a:schemeClr val="tx2"/>
                </a:solidFill>
                <a:latin typeface="Meiryo UI" panose="020B0604030504040204" pitchFamily="50" charset="-128"/>
                <a:ea typeface="Meiryo UI" panose="020B0604030504040204" pitchFamily="50" charset="-128"/>
              </a:rPr>
              <a:t>LaserRadial</a:t>
            </a:r>
            <a:r>
              <a:rPr lang="en-US" altLang="ja-JP" sz="1200" dirty="0" smtClean="0">
                <a:solidFill>
                  <a:schemeClr val="tx2"/>
                </a:solidFill>
                <a:latin typeface="Meiryo UI" panose="020B0604030504040204" pitchFamily="50" charset="-128"/>
                <a:ea typeface="Meiryo UI" panose="020B0604030504040204" pitchFamily="50" charset="-128"/>
              </a:rPr>
              <a:t> Women</a:t>
            </a:r>
            <a:r>
              <a:rPr lang="ja-JP" altLang="en-US" sz="1200" dirty="0" err="1" smtClean="0">
                <a:solidFill>
                  <a:schemeClr val="tx2"/>
                </a:solidFill>
                <a:latin typeface="Meiryo UI" panose="020B0604030504040204" pitchFamily="50" charset="-128"/>
                <a:ea typeface="Meiryo UI" panose="020B0604030504040204" pitchFamily="50" charset="-128"/>
              </a:rPr>
              <a:t>、</a:t>
            </a:r>
            <a:r>
              <a:rPr lang="en-US" altLang="ja-JP" sz="1200" dirty="0" err="1" smtClean="0">
                <a:solidFill>
                  <a:schemeClr val="tx2"/>
                </a:solidFill>
                <a:latin typeface="Meiryo UI" panose="020B0604030504040204" pitchFamily="50" charset="-128"/>
                <a:ea typeface="Meiryo UI" panose="020B0604030504040204" pitchFamily="50" charset="-128"/>
              </a:rPr>
              <a:t>RS:Xwomen</a:t>
            </a:r>
            <a:r>
              <a:rPr lang="ja-JP" altLang="en-US" sz="1200" dirty="0" err="1" smtClean="0">
                <a:solidFill>
                  <a:schemeClr val="tx2"/>
                </a:solidFill>
                <a:latin typeface="Meiryo UI" panose="020B0604030504040204" pitchFamily="50" charset="-128"/>
                <a:ea typeface="Meiryo UI" panose="020B0604030504040204" pitchFamily="50" charset="-128"/>
              </a:rPr>
              <a:t>、</a:t>
            </a:r>
            <a:r>
              <a:rPr lang="en-US" altLang="ja-JP" sz="1200" dirty="0" smtClean="0">
                <a:solidFill>
                  <a:schemeClr val="tx2"/>
                </a:solidFill>
                <a:latin typeface="Meiryo UI" panose="020B0604030504040204" pitchFamily="50" charset="-128"/>
                <a:ea typeface="Meiryo UI" panose="020B0604030504040204" pitchFamily="50" charset="-128"/>
              </a:rPr>
              <a:t>Nacra17Mixed</a:t>
            </a:r>
            <a:r>
              <a:rPr lang="ja-JP" altLang="en-US" sz="1200" dirty="0" err="1" smtClean="0">
                <a:solidFill>
                  <a:schemeClr val="tx2"/>
                </a:solidFill>
                <a:latin typeface="Meiryo UI" panose="020B0604030504040204" pitchFamily="50" charset="-128"/>
                <a:ea typeface="Meiryo UI" panose="020B0604030504040204" pitchFamily="50" charset="-128"/>
              </a:rPr>
              <a:t>、</a:t>
            </a:r>
            <a:r>
              <a:rPr lang="ja-JP" altLang="en-US" sz="1200" dirty="0" smtClean="0">
                <a:solidFill>
                  <a:schemeClr val="tx2"/>
                </a:solidFill>
                <a:latin typeface="Meiryo UI" panose="020B0604030504040204" pitchFamily="50" charset="-128"/>
                <a:ea typeface="Meiryo UI" panose="020B0604030504040204" pitchFamily="50" charset="-128"/>
              </a:rPr>
              <a:t>パラクラス</a:t>
            </a:r>
            <a:r>
              <a:rPr lang="en-US" altLang="ja-JP" sz="1200" dirty="0" smtClean="0">
                <a:solidFill>
                  <a:schemeClr val="tx2"/>
                </a:solidFill>
                <a:latin typeface="Meiryo UI" panose="020B0604030504040204" pitchFamily="50" charset="-128"/>
                <a:ea typeface="Meiryo UI" panose="020B0604030504040204" pitchFamily="50" charset="-128"/>
              </a:rPr>
              <a:t>2.4)</a:t>
            </a:r>
          </a:p>
          <a:p>
            <a:pPr>
              <a:lnSpc>
                <a:spcPct val="150000"/>
              </a:lnSpc>
            </a:pPr>
            <a:r>
              <a:rPr lang="en-US" altLang="ja-JP" sz="1200" dirty="0" smtClean="0">
                <a:solidFill>
                  <a:schemeClr val="tx2"/>
                </a:solidFill>
                <a:latin typeface="Meiryo UI" panose="020B0604030504040204" pitchFamily="50" charset="-128"/>
                <a:ea typeface="Meiryo UI" panose="020B0604030504040204" pitchFamily="50" charset="-128"/>
              </a:rPr>
              <a:t>※</a:t>
            </a:r>
            <a:r>
              <a:rPr lang="ja-JP" altLang="en-US" sz="1200" dirty="0" smtClean="0">
                <a:solidFill>
                  <a:schemeClr val="tx2"/>
                </a:solidFill>
                <a:latin typeface="Meiryo UI" panose="020B0604030504040204" pitchFamily="50" charset="-128"/>
                <a:ea typeface="Meiryo UI" panose="020B0604030504040204" pitchFamily="50" charset="-128"/>
              </a:rPr>
              <a:t>パラクラス</a:t>
            </a:r>
            <a:r>
              <a:rPr lang="en-US" altLang="ja-JP" sz="1200" dirty="0" smtClean="0">
                <a:solidFill>
                  <a:schemeClr val="tx2"/>
                </a:solidFill>
                <a:latin typeface="Meiryo UI" panose="020B0604030504040204" pitchFamily="50" charset="-128"/>
                <a:ea typeface="Meiryo UI" panose="020B0604030504040204" pitchFamily="50" charset="-128"/>
              </a:rPr>
              <a:t>2.4</a:t>
            </a:r>
            <a:r>
              <a:rPr lang="ja-JP" altLang="en-US" sz="1200" dirty="0" smtClean="0">
                <a:solidFill>
                  <a:schemeClr val="tx2"/>
                </a:solidFill>
                <a:latin typeface="Meiryo UI" panose="020B0604030504040204" pitchFamily="50" charset="-128"/>
                <a:ea typeface="Meiryo UI" panose="020B0604030504040204" pitchFamily="50" charset="-128"/>
              </a:rPr>
              <a:t>はミニマムエントリ</a:t>
            </a:r>
            <a:r>
              <a:rPr lang="en-US" altLang="ja-JP" sz="1200" dirty="0" smtClean="0">
                <a:solidFill>
                  <a:schemeClr val="tx2"/>
                </a:solidFill>
                <a:latin typeface="Meiryo UI" panose="020B0604030504040204" pitchFamily="50" charset="-128"/>
                <a:ea typeface="Meiryo UI" panose="020B0604030504040204" pitchFamily="50" charset="-128"/>
              </a:rPr>
              <a:t>―</a:t>
            </a:r>
            <a:r>
              <a:rPr lang="ja-JP" altLang="en-US" sz="1200" dirty="0" smtClean="0">
                <a:solidFill>
                  <a:schemeClr val="tx2"/>
                </a:solidFill>
                <a:latin typeface="Meiryo UI" panose="020B0604030504040204" pitchFamily="50" charset="-128"/>
                <a:ea typeface="Meiryo UI" panose="020B0604030504040204" pitchFamily="50" charset="-128"/>
              </a:rPr>
              <a:t>未達のため中止</a:t>
            </a:r>
            <a:endParaRPr lang="en-US" altLang="ja-JP" sz="1200" dirty="0" smtClean="0">
              <a:solidFill>
                <a:schemeClr val="tx2"/>
              </a:solidFill>
              <a:latin typeface="Meiryo UI" panose="020B0604030504040204" pitchFamily="50" charset="-128"/>
              <a:ea typeface="Meiryo UI" panose="020B0604030504040204" pitchFamily="50" charset="-128"/>
            </a:endParaRPr>
          </a:p>
          <a:p>
            <a:r>
              <a:rPr lang="ja-JP" altLang="en-US" sz="1200" dirty="0" smtClean="0">
                <a:solidFill>
                  <a:schemeClr val="tx2"/>
                </a:solidFill>
                <a:latin typeface="Meiryo UI" panose="020B0604030504040204" pitchFamily="50" charset="-128"/>
                <a:ea typeface="Meiryo UI" panose="020B0604030504040204" pitchFamily="50" charset="-128"/>
              </a:rPr>
              <a:t>■</a:t>
            </a:r>
            <a:r>
              <a:rPr lang="ja-JP" altLang="en-US" sz="1200" dirty="0" smtClean="0">
                <a:solidFill>
                  <a:schemeClr val="tx2"/>
                </a:solidFill>
                <a:latin typeface="Meiryo UI" panose="020B0604030504040204" pitchFamily="50" charset="-128"/>
                <a:ea typeface="Meiryo UI" panose="020B0604030504040204" pitchFamily="50" charset="-128"/>
              </a:rPr>
              <a:t>視察期間：２０１７年１月２１日（月）～１月２５日（金）　</a:t>
            </a:r>
            <a:r>
              <a:rPr lang="en-US" altLang="ja-JP" sz="1200" dirty="0" smtClean="0">
                <a:solidFill>
                  <a:schemeClr val="tx2"/>
                </a:solidFill>
                <a:latin typeface="Meiryo UI" panose="020B0604030504040204" pitchFamily="50" charset="-128"/>
                <a:ea typeface="Meiryo UI" panose="020B0604030504040204" pitchFamily="50" charset="-128"/>
              </a:rPr>
              <a:t>※</a:t>
            </a:r>
            <a:r>
              <a:rPr lang="ja-JP" altLang="en-US" sz="1200" dirty="0" smtClean="0">
                <a:solidFill>
                  <a:schemeClr val="tx2"/>
                </a:solidFill>
                <a:latin typeface="Meiryo UI" panose="020B0604030504040204" pitchFamily="50" charset="-128"/>
                <a:ea typeface="Meiryo UI" panose="020B0604030504040204" pitchFamily="50" charset="-128"/>
              </a:rPr>
              <a:t>但し大広は２９日</a:t>
            </a:r>
            <a:r>
              <a:rPr lang="ja-JP" altLang="en-US" sz="1200" dirty="0" smtClean="0">
                <a:solidFill>
                  <a:schemeClr val="tx2"/>
                </a:solidFill>
                <a:latin typeface="Meiryo UI" panose="020B0604030504040204" pitchFamily="50" charset="-128"/>
                <a:ea typeface="Meiryo UI" panose="020B0604030504040204" pitchFamily="50" charset="-128"/>
              </a:rPr>
              <a:t>まで</a:t>
            </a:r>
            <a:endParaRPr lang="en-US" altLang="ja-JP" sz="1200" dirty="0" smtClean="0">
              <a:solidFill>
                <a:schemeClr val="tx2"/>
              </a:solidFill>
              <a:latin typeface="Meiryo UI" panose="020B0604030504040204" pitchFamily="50" charset="-128"/>
              <a:ea typeface="Meiryo UI" panose="020B0604030504040204" pitchFamily="50" charset="-128"/>
            </a:endParaRPr>
          </a:p>
          <a:p>
            <a:r>
              <a:rPr lang="ja-JP" altLang="en-US" sz="1200" dirty="0" smtClean="0">
                <a:solidFill>
                  <a:schemeClr val="tx2"/>
                </a:solidFill>
                <a:latin typeface="Meiryo UI" panose="020B0604030504040204" pitchFamily="50" charset="-128"/>
                <a:ea typeface="Meiryo UI" panose="020B0604030504040204" pitchFamily="50" charset="-128"/>
              </a:rPr>
              <a:t>■</a:t>
            </a:r>
            <a:r>
              <a:rPr lang="ja-JP" altLang="en-US" sz="1200" dirty="0">
                <a:solidFill>
                  <a:schemeClr val="tx2"/>
                </a:solidFill>
                <a:latin typeface="Meiryo UI" panose="020B0604030504040204" pitchFamily="50" charset="-128"/>
                <a:ea typeface="Meiryo UI" panose="020B0604030504040204" pitchFamily="50" charset="-128"/>
              </a:rPr>
              <a:t>視察目的   ・</a:t>
            </a:r>
            <a:r>
              <a:rPr lang="en-US" altLang="ja-JP" sz="1200" dirty="0">
                <a:solidFill>
                  <a:schemeClr val="tx2"/>
                </a:solidFill>
                <a:latin typeface="Meiryo UI" panose="020B0604030504040204" pitchFamily="50" charset="-128"/>
                <a:ea typeface="Meiryo UI" panose="020B0604030504040204" pitchFamily="50" charset="-128"/>
              </a:rPr>
              <a:t>SWC</a:t>
            </a:r>
            <a:r>
              <a:rPr lang="ja-JP" altLang="en-US" sz="1200" dirty="0">
                <a:solidFill>
                  <a:schemeClr val="tx2"/>
                </a:solidFill>
                <a:latin typeface="Meiryo UI" panose="020B0604030504040204" pitchFamily="50" charset="-128"/>
                <a:ea typeface="Meiryo UI" panose="020B0604030504040204" pitchFamily="50" charset="-128"/>
              </a:rPr>
              <a:t>と取り交わした</a:t>
            </a:r>
            <a:r>
              <a:rPr lang="en-US" altLang="ja-JP" sz="1200" dirty="0">
                <a:solidFill>
                  <a:schemeClr val="tx2"/>
                </a:solidFill>
                <a:latin typeface="Meiryo UI" panose="020B0604030504040204" pitchFamily="50" charset="-128"/>
                <a:ea typeface="Meiryo UI" panose="020B0604030504040204" pitchFamily="50" charset="-128"/>
              </a:rPr>
              <a:t>SWC</a:t>
            </a:r>
            <a:r>
              <a:rPr lang="ja-JP" altLang="en-US" sz="1200" dirty="0">
                <a:solidFill>
                  <a:schemeClr val="tx2"/>
                </a:solidFill>
                <a:latin typeface="Meiryo UI" panose="020B0604030504040204" pitchFamily="50" charset="-128"/>
                <a:ea typeface="Meiryo UI" panose="020B0604030504040204" pitchFamily="50" charset="-128"/>
              </a:rPr>
              <a:t>契約書細部の確認並びにマイアミ大会の実態調査</a:t>
            </a:r>
          </a:p>
          <a:p>
            <a:r>
              <a:rPr lang="ja-JP" altLang="en-US" sz="1200" dirty="0" smtClean="0">
                <a:solidFill>
                  <a:schemeClr val="tx2"/>
                </a:solidFill>
                <a:latin typeface="Meiryo UI" panose="020B0604030504040204" pitchFamily="50" charset="-128"/>
                <a:ea typeface="Meiryo UI" panose="020B0604030504040204" pitchFamily="50" charset="-128"/>
              </a:rPr>
              <a:t> </a:t>
            </a:r>
            <a:r>
              <a:rPr lang="ja-JP" altLang="en-US" sz="1200" dirty="0">
                <a:solidFill>
                  <a:schemeClr val="tx2"/>
                </a:solidFill>
                <a:latin typeface="Meiryo UI" panose="020B0604030504040204" pitchFamily="50" charset="-128"/>
                <a:ea typeface="Meiryo UI" panose="020B0604030504040204" pitchFamily="50" charset="-128"/>
              </a:rPr>
              <a:t>                 ・マーケティング</a:t>
            </a:r>
            <a:r>
              <a:rPr lang="en-US" altLang="ja-JP" sz="1200" dirty="0">
                <a:solidFill>
                  <a:schemeClr val="tx2"/>
                </a:solidFill>
                <a:latin typeface="Meiryo UI" panose="020B0604030504040204" pitchFamily="50" charset="-128"/>
                <a:ea typeface="Meiryo UI" panose="020B0604030504040204" pitchFamily="50" charset="-128"/>
              </a:rPr>
              <a:t>/</a:t>
            </a:r>
            <a:r>
              <a:rPr lang="ja-JP" altLang="en-US" sz="1200" dirty="0">
                <a:solidFill>
                  <a:schemeClr val="tx2"/>
                </a:solidFill>
                <a:latin typeface="Meiryo UI" panose="020B0604030504040204" pitchFamily="50" charset="-128"/>
                <a:ea typeface="Meiryo UI" panose="020B0604030504040204" pitchFamily="50" charset="-128"/>
              </a:rPr>
              <a:t>メディア関係詳細打合せ</a:t>
            </a:r>
            <a:r>
              <a:rPr lang="en-US" altLang="ja-JP" sz="1200" dirty="0">
                <a:solidFill>
                  <a:schemeClr val="tx2"/>
                </a:solidFill>
                <a:latin typeface="Meiryo UI" panose="020B0604030504040204" pitchFamily="50" charset="-128"/>
                <a:ea typeface="Meiryo UI" panose="020B0604030504040204" pitchFamily="50" charset="-128"/>
              </a:rPr>
              <a:t>(</a:t>
            </a:r>
            <a:r>
              <a:rPr lang="ja-JP" altLang="en-US" sz="1200" dirty="0">
                <a:solidFill>
                  <a:schemeClr val="tx2"/>
                </a:solidFill>
                <a:latin typeface="Meiryo UI" panose="020B0604030504040204" pitchFamily="50" charset="-128"/>
                <a:ea typeface="Meiryo UI" panose="020B0604030504040204" pitchFamily="50" charset="-128"/>
              </a:rPr>
              <a:t>大広</a:t>
            </a:r>
            <a:r>
              <a:rPr lang="en-US" altLang="ja-JP" sz="1200" dirty="0">
                <a:solidFill>
                  <a:schemeClr val="tx2"/>
                </a:solidFill>
                <a:latin typeface="Meiryo UI" panose="020B0604030504040204" pitchFamily="50" charset="-128"/>
                <a:ea typeface="Meiryo UI" panose="020B0604030504040204" pitchFamily="50" charset="-128"/>
              </a:rPr>
              <a:t>)</a:t>
            </a:r>
          </a:p>
          <a:p>
            <a:pPr>
              <a:lnSpc>
                <a:spcPct val="150000"/>
              </a:lnSpc>
            </a:pPr>
            <a:r>
              <a:rPr lang="ja-JP" altLang="en-US" sz="1200" dirty="0" smtClean="0">
                <a:solidFill>
                  <a:schemeClr val="tx2"/>
                </a:solidFill>
                <a:latin typeface="Meiryo UI" panose="020B0604030504040204" pitchFamily="50" charset="-128"/>
                <a:ea typeface="Meiryo UI" panose="020B0604030504040204" pitchFamily="50" charset="-128"/>
              </a:rPr>
              <a:t>■</a:t>
            </a:r>
            <a:r>
              <a:rPr lang="ja-JP" altLang="en-US" sz="1200" dirty="0" smtClean="0">
                <a:solidFill>
                  <a:schemeClr val="tx2"/>
                </a:solidFill>
                <a:latin typeface="Meiryo UI" panose="020B0604030504040204" pitchFamily="50" charset="-128"/>
                <a:ea typeface="Meiryo UI" panose="020B0604030504040204" pitchFamily="50" charset="-128"/>
              </a:rPr>
              <a:t>会　　　場：ココナッツグローブ</a:t>
            </a:r>
            <a:endParaRPr lang="en-US" altLang="ja-JP" sz="1200" dirty="0" smtClean="0">
              <a:solidFill>
                <a:schemeClr val="tx2"/>
              </a:solidFill>
              <a:latin typeface="Meiryo UI" panose="020B0604030504040204" pitchFamily="50" charset="-128"/>
              <a:ea typeface="Meiryo UI" panose="020B0604030504040204" pitchFamily="50" charset="-128"/>
            </a:endParaRPr>
          </a:p>
          <a:p>
            <a:pPr>
              <a:lnSpc>
                <a:spcPct val="150000"/>
              </a:lnSpc>
            </a:pPr>
            <a:r>
              <a:rPr lang="ja-JP" altLang="en-US" sz="1200" dirty="0" smtClean="0">
                <a:solidFill>
                  <a:schemeClr val="tx2"/>
                </a:solidFill>
                <a:latin typeface="Meiryo UI" panose="020B0604030504040204" pitchFamily="50" charset="-128"/>
                <a:ea typeface="Meiryo UI" panose="020B0604030504040204" pitchFamily="50" charset="-128"/>
              </a:rPr>
              <a:t>■</a:t>
            </a:r>
            <a:r>
              <a:rPr lang="ja-JP" altLang="en-US" sz="1200" dirty="0" smtClean="0">
                <a:solidFill>
                  <a:schemeClr val="tx2"/>
                </a:solidFill>
                <a:latin typeface="Meiryo UI" panose="020B0604030504040204" pitchFamily="50" charset="-128"/>
                <a:ea typeface="Meiryo UI" panose="020B0604030504040204" pitchFamily="50" charset="-128"/>
              </a:rPr>
              <a:t>会場人数：予選日５０～１００名程度</a:t>
            </a:r>
            <a:r>
              <a:rPr lang="en-US" altLang="ja-JP" sz="1200" dirty="0" smtClean="0">
                <a:solidFill>
                  <a:schemeClr val="tx2"/>
                </a:solidFill>
                <a:latin typeface="Meiryo UI" panose="020B0604030504040204" pitchFamily="50" charset="-128"/>
                <a:ea typeface="Meiryo UI" panose="020B0604030504040204" pitchFamily="50" charset="-128"/>
              </a:rPr>
              <a:t>/</a:t>
            </a:r>
            <a:r>
              <a:rPr lang="ja-JP" altLang="en-US" sz="1200" dirty="0" smtClean="0">
                <a:solidFill>
                  <a:schemeClr val="tx2"/>
                </a:solidFill>
                <a:latin typeface="Meiryo UI" panose="020B0604030504040204" pitchFamily="50" charset="-128"/>
                <a:ea typeface="Meiryo UI" panose="020B0604030504040204" pitchFamily="50" charset="-128"/>
              </a:rPr>
              <a:t>日、メダルレース１００～２００名程度</a:t>
            </a:r>
            <a:r>
              <a:rPr lang="en-US" altLang="ja-JP" sz="1200" dirty="0" smtClean="0">
                <a:solidFill>
                  <a:schemeClr val="tx2"/>
                </a:solidFill>
                <a:latin typeface="Meiryo UI" panose="020B0604030504040204" pitchFamily="50" charset="-128"/>
                <a:ea typeface="Meiryo UI" panose="020B0604030504040204" pitchFamily="50" charset="-128"/>
              </a:rPr>
              <a:t>/</a:t>
            </a:r>
            <a:r>
              <a:rPr lang="ja-JP" altLang="en-US" sz="1200" dirty="0" smtClean="0">
                <a:solidFill>
                  <a:schemeClr val="tx2"/>
                </a:solidFill>
                <a:latin typeface="Meiryo UI" panose="020B0604030504040204" pitchFamily="50" charset="-128"/>
                <a:ea typeface="Meiryo UI" panose="020B0604030504040204" pitchFamily="50" charset="-128"/>
              </a:rPr>
              <a:t>日 </a:t>
            </a:r>
            <a:r>
              <a:rPr lang="en-US" altLang="ja-JP" sz="1200" dirty="0" smtClean="0">
                <a:solidFill>
                  <a:schemeClr val="tx2"/>
                </a:solidFill>
                <a:latin typeface="Meiryo UI" panose="020B0604030504040204" pitchFamily="50" charset="-128"/>
                <a:ea typeface="Meiryo UI" panose="020B0604030504040204" pitchFamily="50" charset="-128"/>
              </a:rPr>
              <a:t>(※</a:t>
            </a:r>
            <a:r>
              <a:rPr lang="ja-JP" altLang="en-US" sz="1200" dirty="0" smtClean="0">
                <a:solidFill>
                  <a:schemeClr val="tx2"/>
                </a:solidFill>
                <a:latin typeface="Meiryo UI" panose="020B0604030504040204" pitchFamily="50" charset="-128"/>
                <a:ea typeface="Meiryo UI" panose="020B0604030504040204" pitchFamily="50" charset="-128"/>
              </a:rPr>
              <a:t>目視にて類推</a:t>
            </a:r>
            <a:r>
              <a:rPr lang="ja-JP" altLang="en-US" sz="1200" dirty="0" smtClean="0">
                <a:solidFill>
                  <a:schemeClr val="tx2"/>
                </a:solidFill>
                <a:latin typeface="Meiryo UI" panose="020B0604030504040204" pitchFamily="50" charset="-128"/>
                <a:ea typeface="Meiryo UI" panose="020B0604030504040204" pitchFamily="50" charset="-128"/>
              </a:rPr>
              <a:t>。</a:t>
            </a:r>
            <a:r>
              <a:rPr lang="en-US" altLang="ja-JP" sz="1200" dirty="0" smtClean="0">
                <a:solidFill>
                  <a:schemeClr val="tx2"/>
                </a:solidFill>
                <a:latin typeface="Meiryo UI" panose="020B0604030504040204" pitchFamily="50" charset="-128"/>
                <a:ea typeface="Meiryo UI" panose="020B0604030504040204" pitchFamily="50" charset="-128"/>
              </a:rPr>
              <a:t>)</a:t>
            </a:r>
          </a:p>
        </p:txBody>
      </p:sp>
      <p:sp>
        <p:nvSpPr>
          <p:cNvPr id="6" name="フッター プレースホルダ 4"/>
          <p:cNvSpPr>
            <a:spLocks noGrp="1"/>
          </p:cNvSpPr>
          <p:nvPr>
            <p:ph type="ftr" sz="quarter" idx="4294967295"/>
          </p:nvPr>
        </p:nvSpPr>
        <p:spPr>
          <a:xfrm>
            <a:off x="0" y="6597352"/>
            <a:ext cx="9144000" cy="188640"/>
          </a:xfrm>
          <a:prstGeom prst="rect">
            <a:avLst/>
          </a:prstGeom>
        </p:spPr>
        <p:txBody>
          <a:bodyPr vert="horz" lIns="91440" tIns="45720" rIns="91440" bIns="45720" rtlCol="0" anchor="ctr"/>
          <a:lstStyle>
            <a:lvl1pPr algn="l">
              <a:defRPr sz="1000">
                <a:solidFill>
                  <a:schemeClr val="tx1">
                    <a:tint val="75000"/>
                  </a:schemeClr>
                </a:solidFill>
                <a:latin typeface="Meiryo UI" pitchFamily="50" charset="-128"/>
                <a:ea typeface="Meiryo UI" pitchFamily="50" charset="-128"/>
                <a:cs typeface="Meiryo UI" pitchFamily="50" charset="-128"/>
              </a:defRPr>
            </a:lvl1pPr>
          </a:lstStyle>
          <a:p>
            <a:pPr algn="ctr"/>
            <a:r>
              <a:rPr lang="en-US" altLang="ja-JP" dirty="0" smtClean="0">
                <a:solidFill>
                  <a:schemeClr val="tx2"/>
                </a:solidFill>
              </a:rPr>
              <a:t>©2017</a:t>
            </a:r>
            <a:r>
              <a:rPr lang="ja-JP" altLang="en-US" dirty="0" smtClean="0">
                <a:solidFill>
                  <a:schemeClr val="tx2"/>
                </a:solidFill>
              </a:rPr>
              <a:t>　</a:t>
            </a:r>
            <a:r>
              <a:rPr lang="en-US" altLang="ja-JP" dirty="0" smtClean="0">
                <a:solidFill>
                  <a:schemeClr val="tx2"/>
                </a:solidFill>
              </a:rPr>
              <a:t>JAPAN SAILING FEDERATION/DAIKO ADVERTISING INC. </a:t>
            </a:r>
            <a:endParaRPr lang="ja-JP" altLang="en-US" dirty="0">
              <a:solidFill>
                <a:schemeClr val="tx2"/>
              </a:solidFill>
            </a:endParaRPr>
          </a:p>
        </p:txBody>
      </p:sp>
      <p:sp>
        <p:nvSpPr>
          <p:cNvPr id="10" name="スライド番号プレースホルダ 5"/>
          <p:cNvSpPr>
            <a:spLocks noGrp="1"/>
          </p:cNvSpPr>
          <p:nvPr>
            <p:ph type="sldNum" sz="quarter" idx="4294967295"/>
          </p:nvPr>
        </p:nvSpPr>
        <p:spPr>
          <a:xfrm>
            <a:off x="6725096" y="6597352"/>
            <a:ext cx="2311400" cy="188640"/>
          </a:xfrm>
          <a:prstGeom prst="rect">
            <a:avLst/>
          </a:prstGeom>
        </p:spPr>
        <p:txBody>
          <a:bodyPr vert="horz" lIns="91440" tIns="45720" rIns="91440" bIns="45720" rtlCol="0" anchor="ctr"/>
          <a:lstStyle>
            <a:lvl1pPr algn="r">
              <a:defRPr sz="1200">
                <a:solidFill>
                  <a:schemeClr val="tx1">
                    <a:tint val="75000"/>
                  </a:schemeClr>
                </a:solidFill>
              </a:defRPr>
            </a:lvl1pPr>
          </a:lstStyle>
          <a:p>
            <a:fld id="{A6954148-6F26-44F0-996F-BA97054B4F7E}" type="slidenum">
              <a:rPr kumimoji="1" lang="ja-JP" altLang="en-US" sz="1400" smtClean="0">
                <a:solidFill>
                  <a:schemeClr val="tx2"/>
                </a:solidFill>
              </a:rPr>
              <a:pPr/>
              <a:t>2</a:t>
            </a:fld>
            <a:endParaRPr kumimoji="1" lang="ja-JP" altLang="en-US" sz="1400" dirty="0">
              <a:solidFill>
                <a:schemeClr val="tx2"/>
              </a:solidFill>
            </a:endParaRPr>
          </a:p>
        </p:txBody>
      </p:sp>
      <p:pic>
        <p:nvPicPr>
          <p:cNvPr id="6146" name="Picture 2"/>
          <p:cNvPicPr>
            <a:picLocks noChangeAspect="1" noChangeArrowheads="1"/>
          </p:cNvPicPr>
          <p:nvPr/>
        </p:nvPicPr>
        <p:blipFill>
          <a:blip r:embed="rId2" cstate="print"/>
          <a:srcRect/>
          <a:stretch>
            <a:fillRect/>
          </a:stretch>
        </p:blipFill>
        <p:spPr bwMode="auto">
          <a:xfrm>
            <a:off x="1777587" y="4466934"/>
            <a:ext cx="5588826" cy="158417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7" name="Picture 45"/>
          <p:cNvPicPr>
            <a:picLocks noChangeAspect="1" noChangeArrowheads="1"/>
          </p:cNvPicPr>
          <p:nvPr/>
        </p:nvPicPr>
        <p:blipFill>
          <a:blip r:embed="rId2" cstate="print"/>
          <a:srcRect l="1650" t="22360" r="61495" b="11281"/>
          <a:stretch>
            <a:fillRect/>
          </a:stretch>
        </p:blipFill>
        <p:spPr bwMode="auto">
          <a:xfrm>
            <a:off x="4273029" y="764704"/>
            <a:ext cx="4763467" cy="4824536"/>
          </a:xfrm>
          <a:prstGeom prst="rect">
            <a:avLst/>
          </a:prstGeom>
          <a:noFill/>
          <a:ln w="9525">
            <a:noFill/>
            <a:miter lim="800000"/>
            <a:headEnd/>
            <a:tailEnd/>
          </a:ln>
        </p:spPr>
      </p:pic>
      <p:sp>
        <p:nvSpPr>
          <p:cNvPr id="50" name="スライド番号プレースホルダ 5"/>
          <p:cNvSpPr>
            <a:spLocks noGrp="1"/>
          </p:cNvSpPr>
          <p:nvPr>
            <p:ph type="sldNum" sz="quarter" idx="4294967295"/>
          </p:nvPr>
        </p:nvSpPr>
        <p:spPr>
          <a:xfrm>
            <a:off x="6725096" y="6597352"/>
            <a:ext cx="2311400" cy="188640"/>
          </a:xfrm>
          <a:prstGeom prst="rect">
            <a:avLst/>
          </a:prstGeom>
        </p:spPr>
        <p:txBody>
          <a:bodyPr vert="horz" lIns="91440" tIns="45720" rIns="91440" bIns="45720" rtlCol="0" anchor="ctr"/>
          <a:lstStyle>
            <a:lvl1pPr algn="r">
              <a:defRPr sz="1200">
                <a:solidFill>
                  <a:schemeClr val="tx1">
                    <a:tint val="75000"/>
                  </a:schemeClr>
                </a:solidFill>
              </a:defRPr>
            </a:lvl1pPr>
          </a:lstStyle>
          <a:p>
            <a:fld id="{A6954148-6F26-44F0-996F-BA97054B4F7E}" type="slidenum">
              <a:rPr kumimoji="1" lang="ja-JP" altLang="en-US" sz="1400" smtClean="0">
                <a:solidFill>
                  <a:schemeClr val="tx2"/>
                </a:solidFill>
              </a:rPr>
              <a:pPr/>
              <a:t>3</a:t>
            </a:fld>
            <a:endParaRPr kumimoji="1" lang="ja-JP" altLang="en-US" sz="1400" dirty="0">
              <a:solidFill>
                <a:schemeClr val="tx2"/>
              </a:solidFill>
            </a:endParaRPr>
          </a:p>
        </p:txBody>
      </p:sp>
      <p:sp>
        <p:nvSpPr>
          <p:cNvPr id="51" name="フッター プレースホルダ 4"/>
          <p:cNvSpPr>
            <a:spLocks noGrp="1"/>
          </p:cNvSpPr>
          <p:nvPr>
            <p:ph type="ftr" sz="quarter" idx="4294967295"/>
          </p:nvPr>
        </p:nvSpPr>
        <p:spPr>
          <a:xfrm>
            <a:off x="0" y="6597352"/>
            <a:ext cx="9144000" cy="188640"/>
          </a:xfrm>
          <a:prstGeom prst="rect">
            <a:avLst/>
          </a:prstGeom>
        </p:spPr>
        <p:txBody>
          <a:bodyPr vert="horz" lIns="91440" tIns="45720" rIns="91440" bIns="45720" rtlCol="0" anchor="ctr"/>
          <a:lstStyle>
            <a:lvl1pPr algn="l">
              <a:defRPr sz="1000">
                <a:solidFill>
                  <a:schemeClr val="tx1">
                    <a:tint val="75000"/>
                  </a:schemeClr>
                </a:solidFill>
                <a:latin typeface="Meiryo UI" pitchFamily="50" charset="-128"/>
                <a:ea typeface="Meiryo UI" pitchFamily="50" charset="-128"/>
                <a:cs typeface="Meiryo UI" pitchFamily="50" charset="-128"/>
              </a:defRPr>
            </a:lvl1pPr>
          </a:lstStyle>
          <a:p>
            <a:pPr algn="ctr"/>
            <a:r>
              <a:rPr lang="en-US" altLang="ja-JP" dirty="0" smtClean="0">
                <a:solidFill>
                  <a:schemeClr val="tx2"/>
                </a:solidFill>
              </a:rPr>
              <a:t>©2017</a:t>
            </a:r>
            <a:r>
              <a:rPr lang="ja-JP" altLang="en-US" dirty="0" smtClean="0">
                <a:solidFill>
                  <a:schemeClr val="tx2"/>
                </a:solidFill>
              </a:rPr>
              <a:t>　</a:t>
            </a:r>
            <a:r>
              <a:rPr lang="en-US" altLang="ja-JP" dirty="0" smtClean="0">
                <a:solidFill>
                  <a:schemeClr val="tx2"/>
                </a:solidFill>
              </a:rPr>
              <a:t>JAPAN SAILING FEDERATION/DAIKO ADVERTISING INC. </a:t>
            </a:r>
            <a:endParaRPr lang="ja-JP" altLang="en-US" dirty="0">
              <a:solidFill>
                <a:schemeClr val="tx2"/>
              </a:solidFill>
            </a:endParaRPr>
          </a:p>
        </p:txBody>
      </p:sp>
      <p:cxnSp>
        <p:nvCxnSpPr>
          <p:cNvPr id="53" name="直線コネクタ 52"/>
          <p:cNvCxnSpPr/>
          <p:nvPr/>
        </p:nvCxnSpPr>
        <p:spPr>
          <a:xfrm>
            <a:off x="179512" y="476672"/>
            <a:ext cx="8712968" cy="0"/>
          </a:xfrm>
          <a:prstGeom prst="line">
            <a:avLst/>
          </a:prstGeom>
          <a:ln w="57150" cmpd="thickThin">
            <a:solidFill>
              <a:schemeClr val="tx2"/>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179512" y="44624"/>
            <a:ext cx="8208912" cy="461665"/>
          </a:xfrm>
          <a:prstGeom prst="rect">
            <a:avLst/>
          </a:prstGeom>
          <a:noFill/>
        </p:spPr>
        <p:txBody>
          <a:bodyPr wrap="square" rtlCol="0">
            <a:spAutoFit/>
          </a:bodyPr>
          <a:lstStyle/>
          <a:p>
            <a:r>
              <a:rPr kumimoji="1" lang="ja-JP" altLang="en-US" sz="2400" b="1" dirty="0" smtClean="0">
                <a:solidFill>
                  <a:schemeClr val="tx2"/>
                </a:solidFill>
              </a:rPr>
              <a:t>■マイアミ大会参加国</a:t>
            </a:r>
            <a:r>
              <a:rPr kumimoji="1" lang="ja-JP" altLang="en-US" sz="2400" b="1" dirty="0" smtClean="0">
                <a:solidFill>
                  <a:schemeClr val="tx2"/>
                </a:solidFill>
              </a:rPr>
              <a:t>一覧</a:t>
            </a:r>
            <a:endParaRPr kumimoji="1" lang="ja-JP" altLang="en-US" sz="2400" b="1" dirty="0">
              <a:solidFill>
                <a:schemeClr val="tx2"/>
              </a:solidFill>
            </a:endParaRPr>
          </a:p>
        </p:txBody>
      </p:sp>
      <p:cxnSp>
        <p:nvCxnSpPr>
          <p:cNvPr id="55" name="直線コネクタ 54"/>
          <p:cNvCxnSpPr/>
          <p:nvPr/>
        </p:nvCxnSpPr>
        <p:spPr>
          <a:xfrm>
            <a:off x="179512" y="6525344"/>
            <a:ext cx="871296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3" cstate="print"/>
          <a:srcRect/>
          <a:stretch>
            <a:fillRect/>
          </a:stretch>
        </p:blipFill>
        <p:spPr bwMode="auto">
          <a:xfrm>
            <a:off x="107504" y="692696"/>
            <a:ext cx="4139952" cy="2412573"/>
          </a:xfrm>
          <a:prstGeom prst="rect">
            <a:avLst/>
          </a:prstGeom>
          <a:noFill/>
          <a:ln w="9525">
            <a:noFill/>
            <a:miter lim="800000"/>
            <a:headEnd/>
            <a:tailEnd/>
          </a:ln>
        </p:spPr>
      </p:pic>
      <p:sp>
        <p:nvSpPr>
          <p:cNvPr id="2" name="正方形/長方形 1"/>
          <p:cNvSpPr/>
          <p:nvPr/>
        </p:nvSpPr>
        <p:spPr>
          <a:xfrm>
            <a:off x="467544" y="3261901"/>
            <a:ext cx="3568606" cy="507831"/>
          </a:xfrm>
          <a:prstGeom prst="rect">
            <a:avLst/>
          </a:prstGeom>
        </p:spPr>
        <p:txBody>
          <a:bodyPr wrap="none">
            <a:spAutoFit/>
          </a:bodyPr>
          <a:lstStyle/>
          <a:p>
            <a:pPr>
              <a:lnSpc>
                <a:spcPct val="150000"/>
              </a:lnSpc>
            </a:pPr>
            <a:r>
              <a:rPr lang="ja-JP" altLang="en-US" dirty="0">
                <a:solidFill>
                  <a:schemeClr val="tx2"/>
                </a:solidFill>
                <a:latin typeface="+mn-ea"/>
              </a:rPr>
              <a:t>■参加国・出場艇：</a:t>
            </a:r>
            <a:r>
              <a:rPr lang="en-US" altLang="ja-JP" dirty="0">
                <a:solidFill>
                  <a:schemeClr val="tx2"/>
                </a:solidFill>
                <a:latin typeface="+mn-ea"/>
              </a:rPr>
              <a:t>44</a:t>
            </a:r>
            <a:r>
              <a:rPr lang="ja-JP" altLang="en-US" dirty="0">
                <a:solidFill>
                  <a:schemeClr val="tx2"/>
                </a:solidFill>
                <a:latin typeface="+mn-ea"/>
              </a:rPr>
              <a:t>カ国、</a:t>
            </a:r>
            <a:r>
              <a:rPr lang="en-US" altLang="ja-JP" dirty="0">
                <a:solidFill>
                  <a:schemeClr val="tx2"/>
                </a:solidFill>
                <a:latin typeface="+mn-ea"/>
              </a:rPr>
              <a:t>307</a:t>
            </a:r>
            <a:r>
              <a:rPr lang="ja-JP" altLang="en-US" dirty="0">
                <a:solidFill>
                  <a:schemeClr val="tx2"/>
                </a:solidFill>
                <a:latin typeface="+mn-ea"/>
              </a:rPr>
              <a:t>艇　</a:t>
            </a:r>
            <a:endParaRPr lang="en-US" altLang="ja-JP" dirty="0">
              <a:solidFill>
                <a:schemeClr val="tx2"/>
              </a:solidFill>
              <a:latin typeface="+mn-ea"/>
            </a:endParaRPr>
          </a:p>
        </p:txBody>
      </p:sp>
    </p:spTree>
    <p:extLst>
      <p:ext uri="{BB962C8B-B14F-4D97-AF65-F5344CB8AC3E}">
        <p14:creationId xmlns:p14="http://schemas.microsoft.com/office/powerpoint/2010/main" val="3046119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コネクタ 12"/>
          <p:cNvCxnSpPr/>
          <p:nvPr/>
        </p:nvCxnSpPr>
        <p:spPr>
          <a:xfrm>
            <a:off x="179512" y="476672"/>
            <a:ext cx="8712968" cy="0"/>
          </a:xfrm>
          <a:prstGeom prst="line">
            <a:avLst/>
          </a:prstGeom>
          <a:ln w="57150" cmpd="thickThin">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179512" y="44624"/>
            <a:ext cx="8208912" cy="461665"/>
          </a:xfrm>
          <a:prstGeom prst="rect">
            <a:avLst/>
          </a:prstGeom>
          <a:noFill/>
        </p:spPr>
        <p:txBody>
          <a:bodyPr wrap="square" rtlCol="0">
            <a:spAutoFit/>
          </a:bodyPr>
          <a:lstStyle/>
          <a:p>
            <a:r>
              <a:rPr kumimoji="1" lang="ja-JP" altLang="en-US" sz="2400" b="1" dirty="0" smtClean="0">
                <a:solidFill>
                  <a:schemeClr val="tx2"/>
                </a:solidFill>
              </a:rPr>
              <a:t>■ロケーション（ダウンタウン～会場</a:t>
            </a:r>
            <a:r>
              <a:rPr kumimoji="1" lang="en-US" altLang="ja-JP" sz="2400" b="1" dirty="0" smtClean="0">
                <a:solidFill>
                  <a:schemeClr val="tx2"/>
                </a:solidFill>
              </a:rPr>
              <a:t>/</a:t>
            </a:r>
            <a:r>
              <a:rPr kumimoji="1" lang="ja-JP" altLang="en-US" sz="2400" b="1" dirty="0" smtClean="0">
                <a:solidFill>
                  <a:schemeClr val="tx2"/>
                </a:solidFill>
              </a:rPr>
              <a:t>広域）</a:t>
            </a:r>
            <a:endParaRPr kumimoji="1" lang="ja-JP" altLang="en-US" sz="2400" b="1" dirty="0">
              <a:solidFill>
                <a:schemeClr val="tx2"/>
              </a:solidFill>
            </a:endParaRPr>
          </a:p>
        </p:txBody>
      </p:sp>
      <p:sp>
        <p:nvSpPr>
          <p:cNvPr id="17" name="スライド番号プレースホルダ 5"/>
          <p:cNvSpPr>
            <a:spLocks noGrp="1"/>
          </p:cNvSpPr>
          <p:nvPr>
            <p:ph type="sldNum" sz="quarter" idx="4294967295"/>
          </p:nvPr>
        </p:nvSpPr>
        <p:spPr>
          <a:xfrm>
            <a:off x="6725096" y="6597352"/>
            <a:ext cx="2311400" cy="188640"/>
          </a:xfrm>
          <a:prstGeom prst="rect">
            <a:avLst/>
          </a:prstGeom>
        </p:spPr>
        <p:txBody>
          <a:bodyPr vert="horz" lIns="91440" tIns="45720" rIns="91440" bIns="45720" rtlCol="0" anchor="ctr"/>
          <a:lstStyle>
            <a:lvl1pPr algn="r">
              <a:defRPr sz="1200">
                <a:solidFill>
                  <a:schemeClr val="tx1">
                    <a:tint val="75000"/>
                  </a:schemeClr>
                </a:solidFill>
              </a:defRPr>
            </a:lvl1pPr>
          </a:lstStyle>
          <a:p>
            <a:fld id="{A6954148-6F26-44F0-996F-BA97054B4F7E}" type="slidenum">
              <a:rPr kumimoji="1" lang="ja-JP" altLang="en-US" sz="1400" smtClean="0">
                <a:solidFill>
                  <a:schemeClr val="tx2"/>
                </a:solidFill>
              </a:rPr>
              <a:pPr/>
              <a:t>4</a:t>
            </a:fld>
            <a:endParaRPr kumimoji="1" lang="ja-JP" altLang="en-US" sz="1400" dirty="0">
              <a:solidFill>
                <a:schemeClr val="tx2"/>
              </a:solidFill>
            </a:endParaRPr>
          </a:p>
        </p:txBody>
      </p:sp>
      <p:pic>
        <p:nvPicPr>
          <p:cNvPr id="2050" name="Picture 2"/>
          <p:cNvPicPr>
            <a:picLocks noChangeAspect="1" noChangeArrowheads="1"/>
          </p:cNvPicPr>
          <p:nvPr/>
        </p:nvPicPr>
        <p:blipFill>
          <a:blip r:embed="rId2" cstate="print"/>
          <a:srcRect l="5958"/>
          <a:stretch>
            <a:fillRect/>
          </a:stretch>
        </p:blipFill>
        <p:spPr bwMode="auto">
          <a:xfrm>
            <a:off x="395536" y="1484784"/>
            <a:ext cx="8180450" cy="4680520"/>
          </a:xfrm>
          <a:prstGeom prst="rect">
            <a:avLst/>
          </a:prstGeom>
          <a:noFill/>
          <a:ln w="9525">
            <a:noFill/>
            <a:miter lim="800000"/>
            <a:headEnd/>
            <a:tailEnd/>
          </a:ln>
        </p:spPr>
      </p:pic>
      <p:sp>
        <p:nvSpPr>
          <p:cNvPr id="11" name="テキスト ボックス 10"/>
          <p:cNvSpPr txBox="1"/>
          <p:nvPr/>
        </p:nvSpPr>
        <p:spPr>
          <a:xfrm>
            <a:off x="395536" y="620688"/>
            <a:ext cx="8424936" cy="738664"/>
          </a:xfrm>
          <a:prstGeom prst="rect">
            <a:avLst/>
          </a:prstGeom>
          <a:noFill/>
        </p:spPr>
        <p:txBody>
          <a:bodyPr wrap="square" rtlCol="0">
            <a:spAutoFit/>
          </a:bodyPr>
          <a:lstStyle/>
          <a:p>
            <a:r>
              <a:rPr lang="ja-JP" altLang="en-US" sz="1400" dirty="0" smtClean="0">
                <a:solidFill>
                  <a:schemeClr val="tx2"/>
                </a:solidFill>
                <a:latin typeface="+mn-ea"/>
              </a:rPr>
              <a:t>会場はマイアミ国際空港から約８ｋｍ、ダウンタウンから約１０ｋｍに位置するココナッツグローブ。同エリアはロヨットハーバーと閑静な住宅が並ぶ。また観光地</a:t>
            </a:r>
            <a:r>
              <a:rPr lang="en-US" altLang="ja-JP" sz="1400" dirty="0" smtClean="0">
                <a:solidFill>
                  <a:schemeClr val="tx2"/>
                </a:solidFill>
                <a:latin typeface="+mn-ea"/>
              </a:rPr>
              <a:t>/</a:t>
            </a:r>
            <a:r>
              <a:rPr lang="ja-JP" altLang="en-US" sz="1400" dirty="0" smtClean="0">
                <a:solidFill>
                  <a:schemeClr val="tx2"/>
                </a:solidFill>
                <a:latin typeface="+mn-ea"/>
              </a:rPr>
              <a:t>リゾート地であるマイアミビーチからは橋を渡り、約</a:t>
            </a:r>
            <a:r>
              <a:rPr lang="en-US" altLang="ja-JP" sz="1400" dirty="0" smtClean="0">
                <a:solidFill>
                  <a:schemeClr val="tx2"/>
                </a:solidFill>
                <a:latin typeface="+mn-ea"/>
              </a:rPr>
              <a:t>20</a:t>
            </a:r>
            <a:r>
              <a:rPr lang="ja-JP" altLang="en-US" sz="1400" dirty="0" smtClean="0">
                <a:solidFill>
                  <a:schemeClr val="tx2"/>
                </a:solidFill>
                <a:latin typeface="+mn-ea"/>
              </a:rPr>
              <a:t>ｋｍ</a:t>
            </a:r>
            <a:r>
              <a:rPr lang="en-US" altLang="ja-JP" sz="1400" dirty="0" smtClean="0">
                <a:solidFill>
                  <a:schemeClr val="tx2"/>
                </a:solidFill>
                <a:latin typeface="+mn-ea"/>
              </a:rPr>
              <a:t>/</a:t>
            </a:r>
            <a:r>
              <a:rPr lang="ja-JP" altLang="en-US" sz="1400" dirty="0" smtClean="0">
                <a:solidFill>
                  <a:schemeClr val="tx2"/>
                </a:solidFill>
                <a:latin typeface="+mn-ea"/>
              </a:rPr>
              <a:t>車で</a:t>
            </a:r>
            <a:r>
              <a:rPr lang="en-US" altLang="ja-JP" sz="1400" dirty="0" smtClean="0">
                <a:solidFill>
                  <a:schemeClr val="tx2"/>
                </a:solidFill>
                <a:latin typeface="+mn-ea"/>
              </a:rPr>
              <a:t>40</a:t>
            </a:r>
            <a:r>
              <a:rPr lang="ja-JP" altLang="en-US" sz="1400" dirty="0" smtClean="0">
                <a:solidFill>
                  <a:schemeClr val="tx2"/>
                </a:solidFill>
                <a:latin typeface="+mn-ea"/>
              </a:rPr>
              <a:t>分と離れているため、観光客はほとんど訪れない。</a:t>
            </a:r>
            <a:endParaRPr lang="en-US" altLang="ja-JP" sz="1400" dirty="0" smtClean="0">
              <a:solidFill>
                <a:schemeClr val="tx2"/>
              </a:solidFill>
              <a:latin typeface="+mn-ea"/>
            </a:endParaRPr>
          </a:p>
        </p:txBody>
      </p:sp>
      <p:sp>
        <p:nvSpPr>
          <p:cNvPr id="12" name="角丸四角形 11"/>
          <p:cNvSpPr/>
          <p:nvPr/>
        </p:nvSpPr>
        <p:spPr>
          <a:xfrm>
            <a:off x="2699792" y="5229200"/>
            <a:ext cx="1368152" cy="1008112"/>
          </a:xfrm>
          <a:prstGeom prst="roundRect">
            <a:avLst/>
          </a:prstGeom>
          <a:solidFill>
            <a:srgbClr val="FF66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4716016" y="3140968"/>
            <a:ext cx="1080120" cy="100811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539552" y="2132856"/>
            <a:ext cx="1944216" cy="100811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p:cNvSpPr/>
          <p:nvPr/>
        </p:nvSpPr>
        <p:spPr>
          <a:xfrm>
            <a:off x="7812360" y="1484784"/>
            <a:ext cx="648072" cy="280831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コネクタ 20"/>
          <p:cNvCxnSpPr/>
          <p:nvPr/>
        </p:nvCxnSpPr>
        <p:spPr>
          <a:xfrm>
            <a:off x="179512" y="6525344"/>
            <a:ext cx="871296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フッター プレースホルダ 4"/>
          <p:cNvSpPr>
            <a:spLocks noGrp="1"/>
          </p:cNvSpPr>
          <p:nvPr>
            <p:ph type="ftr" sz="quarter" idx="4294967295"/>
          </p:nvPr>
        </p:nvSpPr>
        <p:spPr>
          <a:xfrm>
            <a:off x="0" y="6597352"/>
            <a:ext cx="9144000" cy="188640"/>
          </a:xfrm>
          <a:prstGeom prst="rect">
            <a:avLst/>
          </a:prstGeom>
        </p:spPr>
        <p:txBody>
          <a:bodyPr vert="horz" lIns="91440" tIns="45720" rIns="91440" bIns="45720" rtlCol="0" anchor="ctr"/>
          <a:lstStyle>
            <a:lvl1pPr algn="l">
              <a:defRPr sz="1000">
                <a:solidFill>
                  <a:schemeClr val="tx1">
                    <a:tint val="75000"/>
                  </a:schemeClr>
                </a:solidFill>
                <a:latin typeface="Meiryo UI" pitchFamily="50" charset="-128"/>
                <a:ea typeface="Meiryo UI" pitchFamily="50" charset="-128"/>
                <a:cs typeface="Meiryo UI" pitchFamily="50" charset="-128"/>
              </a:defRPr>
            </a:lvl1pPr>
          </a:lstStyle>
          <a:p>
            <a:pPr algn="ctr"/>
            <a:r>
              <a:rPr lang="en-US" altLang="ja-JP" dirty="0" smtClean="0">
                <a:solidFill>
                  <a:schemeClr val="tx2"/>
                </a:solidFill>
              </a:rPr>
              <a:t>©2017</a:t>
            </a:r>
            <a:r>
              <a:rPr lang="ja-JP" altLang="en-US" dirty="0" smtClean="0">
                <a:solidFill>
                  <a:schemeClr val="tx2"/>
                </a:solidFill>
              </a:rPr>
              <a:t>　</a:t>
            </a:r>
            <a:r>
              <a:rPr lang="en-US" altLang="ja-JP" dirty="0" smtClean="0">
                <a:solidFill>
                  <a:schemeClr val="tx2"/>
                </a:solidFill>
              </a:rPr>
              <a:t>JAPAN SAILING FEDERATION/DAIKO ADVERTISING INC. </a:t>
            </a:r>
            <a:endParaRPr lang="ja-JP" altLang="en-US" dirty="0">
              <a:solidFill>
                <a:schemeClr val="tx2"/>
              </a:solidFill>
            </a:endParaRPr>
          </a:p>
        </p:txBody>
      </p:sp>
      <p:sp>
        <p:nvSpPr>
          <p:cNvPr id="14" name="テキスト ボックス 13"/>
          <p:cNvSpPr txBox="1"/>
          <p:nvPr/>
        </p:nvSpPr>
        <p:spPr>
          <a:xfrm>
            <a:off x="7308304" y="5733256"/>
            <a:ext cx="1296144" cy="430887"/>
          </a:xfrm>
          <a:prstGeom prst="rect">
            <a:avLst/>
          </a:prstGeom>
          <a:noFill/>
        </p:spPr>
        <p:txBody>
          <a:bodyPr wrap="square" rtlCol="0">
            <a:spAutoFit/>
          </a:bodyPr>
          <a:lstStyle/>
          <a:p>
            <a:pPr algn="r"/>
            <a:r>
              <a:rPr kumimoji="1" lang="en-US" altLang="ja-JP" sz="1100" dirty="0" smtClean="0">
                <a:solidFill>
                  <a:schemeClr val="tx2"/>
                </a:solidFill>
                <a:latin typeface="+mn-ea"/>
              </a:rPr>
              <a:t>※Google Map</a:t>
            </a:r>
            <a:r>
              <a:rPr kumimoji="1" lang="ja-JP" altLang="en-US" sz="1100" dirty="0" smtClean="0">
                <a:solidFill>
                  <a:schemeClr val="tx2"/>
                </a:solidFill>
                <a:latin typeface="+mn-ea"/>
              </a:rPr>
              <a:t>より</a:t>
            </a:r>
            <a:endParaRPr kumimoji="1" lang="en-US" altLang="ja-JP" sz="1100" dirty="0" smtClean="0">
              <a:solidFill>
                <a:schemeClr val="tx2"/>
              </a:solidFill>
              <a:latin typeface="+mn-ea"/>
            </a:endParaRPr>
          </a:p>
          <a:p>
            <a:pPr algn="r"/>
            <a:r>
              <a:rPr lang="ja-JP" altLang="en-US" sz="1100" dirty="0" smtClean="0">
                <a:solidFill>
                  <a:schemeClr val="tx2"/>
                </a:solidFill>
                <a:latin typeface="+mn-ea"/>
              </a:rPr>
              <a:t>（マイアミ周辺）</a:t>
            </a:r>
            <a:endParaRPr kumimoji="1" lang="en-US" altLang="ja-JP" sz="1100" dirty="0" smtClean="0">
              <a:solidFill>
                <a:schemeClr val="tx2"/>
              </a:solidFill>
              <a:latin typeface="+mn-ea"/>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p:cNvGrpSpPr/>
          <p:nvPr/>
        </p:nvGrpSpPr>
        <p:grpSpPr>
          <a:xfrm>
            <a:off x="323528" y="1340768"/>
            <a:ext cx="7344816" cy="3156246"/>
            <a:chOff x="179512" y="1340768"/>
            <a:chExt cx="11394618" cy="4896544"/>
          </a:xfrm>
        </p:grpSpPr>
        <p:pic>
          <p:nvPicPr>
            <p:cNvPr id="26" name="Picture 2"/>
            <p:cNvPicPr>
              <a:picLocks noChangeAspect="1" noChangeArrowheads="1"/>
            </p:cNvPicPr>
            <p:nvPr/>
          </p:nvPicPr>
          <p:blipFill>
            <a:blip r:embed="rId3" cstate="print"/>
            <a:srcRect t="24360" r="10938" b="7601"/>
            <a:stretch>
              <a:fillRect/>
            </a:stretch>
          </p:blipFill>
          <p:spPr bwMode="auto">
            <a:xfrm>
              <a:off x="179512" y="1340768"/>
              <a:ext cx="11394618" cy="4896544"/>
            </a:xfrm>
            <a:prstGeom prst="rect">
              <a:avLst/>
            </a:prstGeom>
            <a:noFill/>
            <a:ln w="9525">
              <a:noFill/>
              <a:miter lim="800000"/>
              <a:headEnd/>
              <a:tailEnd/>
            </a:ln>
          </p:spPr>
        </p:pic>
        <p:sp>
          <p:nvSpPr>
            <p:cNvPr id="27" name="フリーフォーム 26"/>
            <p:cNvSpPr/>
            <p:nvPr/>
          </p:nvSpPr>
          <p:spPr>
            <a:xfrm>
              <a:off x="2927873" y="3293633"/>
              <a:ext cx="1932791" cy="1346499"/>
            </a:xfrm>
            <a:custGeom>
              <a:avLst/>
              <a:gdLst>
                <a:gd name="connsiteX0" fmla="*/ 213360 w 1932791"/>
                <a:gd name="connsiteY0" fmla="*/ 1342913 h 1346499"/>
                <a:gd name="connsiteX1" fmla="*/ 105783 w 1932791"/>
                <a:gd name="connsiteY1" fmla="*/ 1278367 h 1346499"/>
                <a:gd name="connsiteX2" fmla="*/ 19722 w 1932791"/>
                <a:gd name="connsiteY2" fmla="*/ 1203063 h 1346499"/>
                <a:gd name="connsiteX3" fmla="*/ 30480 w 1932791"/>
                <a:gd name="connsiteY3" fmla="*/ 1084729 h 1346499"/>
                <a:gd name="connsiteX4" fmla="*/ 202602 w 1932791"/>
                <a:gd name="connsiteY4" fmla="*/ 1009426 h 1346499"/>
                <a:gd name="connsiteX5" fmla="*/ 267148 w 1932791"/>
                <a:gd name="connsiteY5" fmla="*/ 923365 h 1346499"/>
                <a:gd name="connsiteX6" fmla="*/ 450028 w 1932791"/>
                <a:gd name="connsiteY6" fmla="*/ 805031 h 1346499"/>
                <a:gd name="connsiteX7" fmla="*/ 546847 w 1932791"/>
                <a:gd name="connsiteY7" fmla="*/ 675939 h 1346499"/>
                <a:gd name="connsiteX8" fmla="*/ 729727 w 1932791"/>
                <a:gd name="connsiteY8" fmla="*/ 579120 h 1346499"/>
                <a:gd name="connsiteX9" fmla="*/ 934122 w 1932791"/>
                <a:gd name="connsiteY9" fmla="*/ 482301 h 1346499"/>
                <a:gd name="connsiteX10" fmla="*/ 1030941 w 1932791"/>
                <a:gd name="connsiteY10" fmla="*/ 396240 h 1346499"/>
                <a:gd name="connsiteX11" fmla="*/ 1095487 w 1932791"/>
                <a:gd name="connsiteY11" fmla="*/ 342452 h 1346499"/>
                <a:gd name="connsiteX12" fmla="*/ 1192306 w 1932791"/>
                <a:gd name="connsiteY12" fmla="*/ 234875 h 1346499"/>
                <a:gd name="connsiteX13" fmla="*/ 1321398 w 1932791"/>
                <a:gd name="connsiteY13" fmla="*/ 170329 h 1346499"/>
                <a:gd name="connsiteX14" fmla="*/ 1461247 w 1932791"/>
                <a:gd name="connsiteY14" fmla="*/ 19722 h 1346499"/>
                <a:gd name="connsiteX15" fmla="*/ 1579581 w 1932791"/>
                <a:gd name="connsiteY15" fmla="*/ 51995 h 1346499"/>
                <a:gd name="connsiteX16" fmla="*/ 1697915 w 1932791"/>
                <a:gd name="connsiteY16" fmla="*/ 148814 h 1346499"/>
                <a:gd name="connsiteX17" fmla="*/ 1902311 w 1932791"/>
                <a:gd name="connsiteY17" fmla="*/ 213360 h 1346499"/>
                <a:gd name="connsiteX18" fmla="*/ 1880795 w 1932791"/>
                <a:gd name="connsiteY18" fmla="*/ 267148 h 1346499"/>
                <a:gd name="connsiteX19" fmla="*/ 1783976 w 1932791"/>
                <a:gd name="connsiteY19" fmla="*/ 310179 h 1346499"/>
                <a:gd name="connsiteX20" fmla="*/ 1740946 w 1932791"/>
                <a:gd name="connsiteY20" fmla="*/ 331694 h 1346499"/>
                <a:gd name="connsiteX21" fmla="*/ 1740946 w 1932791"/>
                <a:gd name="connsiteY21" fmla="*/ 460786 h 1346499"/>
                <a:gd name="connsiteX22" fmla="*/ 1773219 w 1932791"/>
                <a:gd name="connsiteY22" fmla="*/ 525332 h 1346499"/>
                <a:gd name="connsiteX23" fmla="*/ 1783976 w 1932791"/>
                <a:gd name="connsiteY23" fmla="*/ 611393 h 1346499"/>
                <a:gd name="connsiteX24" fmla="*/ 1783976 w 1932791"/>
                <a:gd name="connsiteY24" fmla="*/ 751242 h 1346499"/>
                <a:gd name="connsiteX25" fmla="*/ 1837765 w 1932791"/>
                <a:gd name="connsiteY25" fmla="*/ 815788 h 1346499"/>
                <a:gd name="connsiteX26" fmla="*/ 1762461 w 1932791"/>
                <a:gd name="connsiteY26" fmla="*/ 826546 h 1346499"/>
                <a:gd name="connsiteX27" fmla="*/ 1730188 w 1932791"/>
                <a:gd name="connsiteY27" fmla="*/ 848061 h 1346499"/>
                <a:gd name="connsiteX28" fmla="*/ 1590339 w 1932791"/>
                <a:gd name="connsiteY28" fmla="*/ 858819 h 1346499"/>
                <a:gd name="connsiteX29" fmla="*/ 1493520 w 1932791"/>
                <a:gd name="connsiteY29" fmla="*/ 858819 h 1346499"/>
                <a:gd name="connsiteX30" fmla="*/ 1385943 w 1932791"/>
                <a:gd name="connsiteY30" fmla="*/ 858819 h 1346499"/>
                <a:gd name="connsiteX31" fmla="*/ 1213821 w 1932791"/>
                <a:gd name="connsiteY31" fmla="*/ 837303 h 1346499"/>
                <a:gd name="connsiteX32" fmla="*/ 1170791 w 1932791"/>
                <a:gd name="connsiteY32" fmla="*/ 762000 h 1346499"/>
                <a:gd name="connsiteX33" fmla="*/ 1052456 w 1932791"/>
                <a:gd name="connsiteY33" fmla="*/ 794273 h 1346499"/>
                <a:gd name="connsiteX34" fmla="*/ 869576 w 1932791"/>
                <a:gd name="connsiteY34" fmla="*/ 805031 h 1346499"/>
                <a:gd name="connsiteX35" fmla="*/ 794273 w 1932791"/>
                <a:gd name="connsiteY35" fmla="*/ 805031 h 1346499"/>
                <a:gd name="connsiteX36" fmla="*/ 697454 w 1932791"/>
                <a:gd name="connsiteY36" fmla="*/ 858819 h 1346499"/>
                <a:gd name="connsiteX37" fmla="*/ 600635 w 1932791"/>
                <a:gd name="connsiteY37" fmla="*/ 1030941 h 1346499"/>
                <a:gd name="connsiteX38" fmla="*/ 493059 w 1932791"/>
                <a:gd name="connsiteY38" fmla="*/ 1160033 h 1346499"/>
                <a:gd name="connsiteX39" fmla="*/ 267148 w 1932791"/>
                <a:gd name="connsiteY39" fmla="*/ 1299882 h 1346499"/>
                <a:gd name="connsiteX40" fmla="*/ 213360 w 1932791"/>
                <a:gd name="connsiteY40" fmla="*/ 1342913 h 134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32791" h="1346499">
                  <a:moveTo>
                    <a:pt x="213360" y="1342913"/>
                  </a:moveTo>
                  <a:cubicBezTo>
                    <a:pt x="186466" y="1339327"/>
                    <a:pt x="138056" y="1301675"/>
                    <a:pt x="105783" y="1278367"/>
                  </a:cubicBezTo>
                  <a:cubicBezTo>
                    <a:pt x="73510" y="1255059"/>
                    <a:pt x="32273" y="1235336"/>
                    <a:pt x="19722" y="1203063"/>
                  </a:cubicBezTo>
                  <a:cubicBezTo>
                    <a:pt x="7172" y="1170790"/>
                    <a:pt x="0" y="1117002"/>
                    <a:pt x="30480" y="1084729"/>
                  </a:cubicBezTo>
                  <a:cubicBezTo>
                    <a:pt x="60960" y="1052456"/>
                    <a:pt x="163157" y="1036320"/>
                    <a:pt x="202602" y="1009426"/>
                  </a:cubicBezTo>
                  <a:cubicBezTo>
                    <a:pt x="242047" y="982532"/>
                    <a:pt x="225910" y="957431"/>
                    <a:pt x="267148" y="923365"/>
                  </a:cubicBezTo>
                  <a:cubicBezTo>
                    <a:pt x="308386" y="889299"/>
                    <a:pt x="403412" y="846269"/>
                    <a:pt x="450028" y="805031"/>
                  </a:cubicBezTo>
                  <a:cubicBezTo>
                    <a:pt x="496645" y="763793"/>
                    <a:pt x="500231" y="713591"/>
                    <a:pt x="546847" y="675939"/>
                  </a:cubicBezTo>
                  <a:cubicBezTo>
                    <a:pt x="593463" y="638287"/>
                    <a:pt x="665181" y="611393"/>
                    <a:pt x="729727" y="579120"/>
                  </a:cubicBezTo>
                  <a:cubicBezTo>
                    <a:pt x="794273" y="546847"/>
                    <a:pt x="883920" y="512781"/>
                    <a:pt x="934122" y="482301"/>
                  </a:cubicBezTo>
                  <a:cubicBezTo>
                    <a:pt x="984324" y="451821"/>
                    <a:pt x="1004047" y="419548"/>
                    <a:pt x="1030941" y="396240"/>
                  </a:cubicBezTo>
                  <a:cubicBezTo>
                    <a:pt x="1057835" y="372932"/>
                    <a:pt x="1068593" y="369346"/>
                    <a:pt x="1095487" y="342452"/>
                  </a:cubicBezTo>
                  <a:cubicBezTo>
                    <a:pt x="1122381" y="315558"/>
                    <a:pt x="1154654" y="263562"/>
                    <a:pt x="1192306" y="234875"/>
                  </a:cubicBezTo>
                  <a:cubicBezTo>
                    <a:pt x="1229958" y="206188"/>
                    <a:pt x="1276575" y="206188"/>
                    <a:pt x="1321398" y="170329"/>
                  </a:cubicBezTo>
                  <a:cubicBezTo>
                    <a:pt x="1366221" y="134470"/>
                    <a:pt x="1418217" y="39444"/>
                    <a:pt x="1461247" y="19722"/>
                  </a:cubicBezTo>
                  <a:cubicBezTo>
                    <a:pt x="1504277" y="0"/>
                    <a:pt x="1540136" y="30480"/>
                    <a:pt x="1579581" y="51995"/>
                  </a:cubicBezTo>
                  <a:cubicBezTo>
                    <a:pt x="1619026" y="73510"/>
                    <a:pt x="1644127" y="121920"/>
                    <a:pt x="1697915" y="148814"/>
                  </a:cubicBezTo>
                  <a:cubicBezTo>
                    <a:pt x="1751703" y="175708"/>
                    <a:pt x="1871831" y="193638"/>
                    <a:pt x="1902311" y="213360"/>
                  </a:cubicBezTo>
                  <a:cubicBezTo>
                    <a:pt x="1932791" y="233082"/>
                    <a:pt x="1900517" y="251012"/>
                    <a:pt x="1880795" y="267148"/>
                  </a:cubicBezTo>
                  <a:cubicBezTo>
                    <a:pt x="1861073" y="283284"/>
                    <a:pt x="1807284" y="299421"/>
                    <a:pt x="1783976" y="310179"/>
                  </a:cubicBezTo>
                  <a:cubicBezTo>
                    <a:pt x="1760668" y="320937"/>
                    <a:pt x="1748118" y="306593"/>
                    <a:pt x="1740946" y="331694"/>
                  </a:cubicBezTo>
                  <a:cubicBezTo>
                    <a:pt x="1733774" y="356795"/>
                    <a:pt x="1735567" y="428513"/>
                    <a:pt x="1740946" y="460786"/>
                  </a:cubicBezTo>
                  <a:cubicBezTo>
                    <a:pt x="1746325" y="493059"/>
                    <a:pt x="1766047" y="500231"/>
                    <a:pt x="1773219" y="525332"/>
                  </a:cubicBezTo>
                  <a:cubicBezTo>
                    <a:pt x="1780391" y="550433"/>
                    <a:pt x="1782183" y="573741"/>
                    <a:pt x="1783976" y="611393"/>
                  </a:cubicBezTo>
                  <a:cubicBezTo>
                    <a:pt x="1785769" y="649045"/>
                    <a:pt x="1775011" y="717176"/>
                    <a:pt x="1783976" y="751242"/>
                  </a:cubicBezTo>
                  <a:cubicBezTo>
                    <a:pt x="1792941" y="785308"/>
                    <a:pt x="1841351" y="803237"/>
                    <a:pt x="1837765" y="815788"/>
                  </a:cubicBezTo>
                  <a:cubicBezTo>
                    <a:pt x="1834179" y="828339"/>
                    <a:pt x="1780390" y="821167"/>
                    <a:pt x="1762461" y="826546"/>
                  </a:cubicBezTo>
                  <a:cubicBezTo>
                    <a:pt x="1744532" y="831925"/>
                    <a:pt x="1758875" y="842682"/>
                    <a:pt x="1730188" y="848061"/>
                  </a:cubicBezTo>
                  <a:cubicBezTo>
                    <a:pt x="1701501" y="853440"/>
                    <a:pt x="1629784" y="857026"/>
                    <a:pt x="1590339" y="858819"/>
                  </a:cubicBezTo>
                  <a:cubicBezTo>
                    <a:pt x="1550894" y="860612"/>
                    <a:pt x="1493520" y="858819"/>
                    <a:pt x="1493520" y="858819"/>
                  </a:cubicBezTo>
                  <a:cubicBezTo>
                    <a:pt x="1459454" y="858819"/>
                    <a:pt x="1432559" y="862405"/>
                    <a:pt x="1385943" y="858819"/>
                  </a:cubicBezTo>
                  <a:cubicBezTo>
                    <a:pt x="1339327" y="855233"/>
                    <a:pt x="1249680" y="853439"/>
                    <a:pt x="1213821" y="837303"/>
                  </a:cubicBezTo>
                  <a:cubicBezTo>
                    <a:pt x="1177962" y="821167"/>
                    <a:pt x="1197685" y="769172"/>
                    <a:pt x="1170791" y="762000"/>
                  </a:cubicBezTo>
                  <a:cubicBezTo>
                    <a:pt x="1143897" y="754828"/>
                    <a:pt x="1102658" y="787101"/>
                    <a:pt x="1052456" y="794273"/>
                  </a:cubicBezTo>
                  <a:cubicBezTo>
                    <a:pt x="1002254" y="801445"/>
                    <a:pt x="912606" y="803238"/>
                    <a:pt x="869576" y="805031"/>
                  </a:cubicBezTo>
                  <a:cubicBezTo>
                    <a:pt x="826546" y="806824"/>
                    <a:pt x="822960" y="796066"/>
                    <a:pt x="794273" y="805031"/>
                  </a:cubicBezTo>
                  <a:cubicBezTo>
                    <a:pt x="765586" y="813996"/>
                    <a:pt x="729727" y="821167"/>
                    <a:pt x="697454" y="858819"/>
                  </a:cubicBezTo>
                  <a:cubicBezTo>
                    <a:pt x="665181" y="896471"/>
                    <a:pt x="634701" y="980739"/>
                    <a:pt x="600635" y="1030941"/>
                  </a:cubicBezTo>
                  <a:cubicBezTo>
                    <a:pt x="566569" y="1081143"/>
                    <a:pt x="548640" y="1115210"/>
                    <a:pt x="493059" y="1160033"/>
                  </a:cubicBezTo>
                  <a:cubicBezTo>
                    <a:pt x="437478" y="1204857"/>
                    <a:pt x="317350" y="1276574"/>
                    <a:pt x="267148" y="1299882"/>
                  </a:cubicBezTo>
                  <a:cubicBezTo>
                    <a:pt x="216946" y="1323190"/>
                    <a:pt x="240254" y="1346499"/>
                    <a:pt x="213360" y="1342913"/>
                  </a:cubicBezTo>
                  <a:close/>
                </a:path>
              </a:pathLst>
            </a:cu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リーフォーム 27"/>
            <p:cNvSpPr/>
            <p:nvPr/>
          </p:nvSpPr>
          <p:spPr>
            <a:xfrm>
              <a:off x="6056555" y="2121049"/>
              <a:ext cx="679525" cy="559398"/>
            </a:xfrm>
            <a:custGeom>
              <a:avLst/>
              <a:gdLst>
                <a:gd name="connsiteX0" fmla="*/ 10758 w 679525"/>
                <a:gd name="connsiteY0" fmla="*/ 138057 h 559398"/>
                <a:gd name="connsiteX1" fmla="*/ 129092 w 679525"/>
                <a:gd name="connsiteY1" fmla="*/ 234876 h 559398"/>
                <a:gd name="connsiteX2" fmla="*/ 215153 w 679525"/>
                <a:gd name="connsiteY2" fmla="*/ 342452 h 559398"/>
                <a:gd name="connsiteX3" fmla="*/ 398033 w 679525"/>
                <a:gd name="connsiteY3" fmla="*/ 493059 h 559398"/>
                <a:gd name="connsiteX4" fmla="*/ 516367 w 679525"/>
                <a:gd name="connsiteY4" fmla="*/ 557605 h 559398"/>
                <a:gd name="connsiteX5" fmla="*/ 645459 w 679525"/>
                <a:gd name="connsiteY5" fmla="*/ 482302 h 559398"/>
                <a:gd name="connsiteX6" fmla="*/ 666974 w 679525"/>
                <a:gd name="connsiteY6" fmla="*/ 396240 h 559398"/>
                <a:gd name="connsiteX7" fmla="*/ 570156 w 679525"/>
                <a:gd name="connsiteY7" fmla="*/ 299422 h 559398"/>
                <a:gd name="connsiteX8" fmla="*/ 462579 w 679525"/>
                <a:gd name="connsiteY8" fmla="*/ 213360 h 559398"/>
                <a:gd name="connsiteX9" fmla="*/ 290457 w 679525"/>
                <a:gd name="connsiteY9" fmla="*/ 62753 h 559398"/>
                <a:gd name="connsiteX10" fmla="*/ 215153 w 679525"/>
                <a:gd name="connsiteY10" fmla="*/ 8965 h 559398"/>
                <a:gd name="connsiteX11" fmla="*/ 161365 w 679525"/>
                <a:gd name="connsiteY11" fmla="*/ 8965 h 559398"/>
                <a:gd name="connsiteX12" fmla="*/ 150607 w 679525"/>
                <a:gd name="connsiteY12" fmla="*/ 30480 h 559398"/>
                <a:gd name="connsiteX13" fmla="*/ 64546 w 679525"/>
                <a:gd name="connsiteY13" fmla="*/ 105784 h 559398"/>
                <a:gd name="connsiteX14" fmla="*/ 10758 w 679525"/>
                <a:gd name="connsiteY14" fmla="*/ 138057 h 559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9525" h="559398">
                  <a:moveTo>
                    <a:pt x="10758" y="138057"/>
                  </a:moveTo>
                  <a:cubicBezTo>
                    <a:pt x="21516" y="159572"/>
                    <a:pt x="95026" y="200810"/>
                    <a:pt x="129092" y="234876"/>
                  </a:cubicBezTo>
                  <a:cubicBezTo>
                    <a:pt x="163158" y="268942"/>
                    <a:pt x="170330" y="299422"/>
                    <a:pt x="215153" y="342452"/>
                  </a:cubicBezTo>
                  <a:cubicBezTo>
                    <a:pt x="259977" y="385483"/>
                    <a:pt x="347831" y="457200"/>
                    <a:pt x="398033" y="493059"/>
                  </a:cubicBezTo>
                  <a:cubicBezTo>
                    <a:pt x="448235" y="528918"/>
                    <a:pt x="475129" y="559398"/>
                    <a:pt x="516367" y="557605"/>
                  </a:cubicBezTo>
                  <a:cubicBezTo>
                    <a:pt x="557605" y="555812"/>
                    <a:pt x="620358" y="509196"/>
                    <a:pt x="645459" y="482302"/>
                  </a:cubicBezTo>
                  <a:cubicBezTo>
                    <a:pt x="670560" y="455408"/>
                    <a:pt x="679525" y="426720"/>
                    <a:pt x="666974" y="396240"/>
                  </a:cubicBezTo>
                  <a:cubicBezTo>
                    <a:pt x="654424" y="365760"/>
                    <a:pt x="604222" y="329902"/>
                    <a:pt x="570156" y="299422"/>
                  </a:cubicBezTo>
                  <a:cubicBezTo>
                    <a:pt x="536090" y="268942"/>
                    <a:pt x="509196" y="252805"/>
                    <a:pt x="462579" y="213360"/>
                  </a:cubicBezTo>
                  <a:cubicBezTo>
                    <a:pt x="415963" y="173915"/>
                    <a:pt x="331695" y="96819"/>
                    <a:pt x="290457" y="62753"/>
                  </a:cubicBezTo>
                  <a:cubicBezTo>
                    <a:pt x="249219" y="28687"/>
                    <a:pt x="236668" y="17930"/>
                    <a:pt x="215153" y="8965"/>
                  </a:cubicBezTo>
                  <a:cubicBezTo>
                    <a:pt x="193638" y="0"/>
                    <a:pt x="172123" y="5379"/>
                    <a:pt x="161365" y="8965"/>
                  </a:cubicBezTo>
                  <a:cubicBezTo>
                    <a:pt x="150607" y="12551"/>
                    <a:pt x="166743" y="14344"/>
                    <a:pt x="150607" y="30480"/>
                  </a:cubicBezTo>
                  <a:cubicBezTo>
                    <a:pt x="134471" y="46616"/>
                    <a:pt x="86061" y="91440"/>
                    <a:pt x="64546" y="105784"/>
                  </a:cubicBezTo>
                  <a:cubicBezTo>
                    <a:pt x="43031" y="120128"/>
                    <a:pt x="0" y="116542"/>
                    <a:pt x="10758" y="138057"/>
                  </a:cubicBezTo>
                  <a:close/>
                </a:path>
              </a:pathLst>
            </a:cu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テキスト ボックス 10"/>
          <p:cNvSpPr txBox="1"/>
          <p:nvPr/>
        </p:nvSpPr>
        <p:spPr>
          <a:xfrm>
            <a:off x="288032" y="548680"/>
            <a:ext cx="8820472" cy="738664"/>
          </a:xfrm>
          <a:prstGeom prst="rect">
            <a:avLst/>
          </a:prstGeom>
          <a:noFill/>
        </p:spPr>
        <p:txBody>
          <a:bodyPr wrap="square" rtlCol="0">
            <a:spAutoFit/>
          </a:bodyPr>
          <a:lstStyle/>
          <a:p>
            <a:pPr fontAlgn="base"/>
            <a:r>
              <a:rPr lang="en-US" altLang="ja-JP" sz="1400" dirty="0" smtClean="0">
                <a:solidFill>
                  <a:schemeClr val="tx2"/>
                </a:solidFill>
                <a:latin typeface="+mn-ea"/>
              </a:rPr>
              <a:t>Regatta Park</a:t>
            </a:r>
            <a:r>
              <a:rPr kumimoji="1" lang="ja-JP" altLang="en-US" sz="1400" dirty="0" smtClean="0">
                <a:solidFill>
                  <a:schemeClr val="tx2"/>
                </a:solidFill>
                <a:latin typeface="+mn-ea"/>
              </a:rPr>
              <a:t>を中心に、「</a:t>
            </a:r>
            <a:r>
              <a:rPr kumimoji="1" lang="en-US" altLang="ja-JP" sz="1400" dirty="0" smtClean="0">
                <a:solidFill>
                  <a:schemeClr val="tx2"/>
                </a:solidFill>
                <a:latin typeface="+mn-ea"/>
              </a:rPr>
              <a:t>Coconut </a:t>
            </a:r>
            <a:r>
              <a:rPr kumimoji="1" lang="en-US" altLang="ja-JP" sz="1400" dirty="0" err="1" smtClean="0">
                <a:solidFill>
                  <a:schemeClr val="tx2"/>
                </a:solidFill>
                <a:latin typeface="+mn-ea"/>
              </a:rPr>
              <a:t>Crove</a:t>
            </a:r>
            <a:r>
              <a:rPr kumimoji="1" lang="en-US" altLang="ja-JP" sz="1400" dirty="0" smtClean="0">
                <a:solidFill>
                  <a:schemeClr val="tx2"/>
                </a:solidFill>
                <a:latin typeface="+mn-ea"/>
              </a:rPr>
              <a:t> Sailing Club</a:t>
            </a:r>
            <a:r>
              <a:rPr kumimoji="1" lang="ja-JP" altLang="en-US" sz="1400" dirty="0" smtClean="0">
                <a:solidFill>
                  <a:schemeClr val="tx2"/>
                </a:solidFill>
                <a:latin typeface="+mn-ea"/>
              </a:rPr>
              <a:t>」</a:t>
            </a:r>
            <a:r>
              <a:rPr lang="ja-JP" altLang="en-US" sz="1400" dirty="0" smtClean="0">
                <a:solidFill>
                  <a:schemeClr val="tx2"/>
                </a:solidFill>
                <a:latin typeface="+mn-ea"/>
              </a:rPr>
              <a:t>「</a:t>
            </a:r>
            <a:r>
              <a:rPr lang="en-US" altLang="ja-JP" sz="1400" dirty="0" smtClean="0">
                <a:solidFill>
                  <a:schemeClr val="tx2"/>
                </a:solidFill>
                <a:latin typeface="+mn-ea"/>
              </a:rPr>
              <a:t>Coral Reef Yacht Club</a:t>
            </a:r>
            <a:r>
              <a:rPr lang="ja-JP" altLang="en-US" sz="1400" dirty="0" smtClean="0">
                <a:solidFill>
                  <a:schemeClr val="tx2"/>
                </a:solidFill>
                <a:latin typeface="+mn-ea"/>
              </a:rPr>
              <a:t>」と</a:t>
            </a:r>
            <a:r>
              <a:rPr lang="en-US" altLang="ja-JP" sz="1400" dirty="0" smtClean="0">
                <a:solidFill>
                  <a:schemeClr val="tx2"/>
                </a:solidFill>
                <a:latin typeface="+mn-ea"/>
              </a:rPr>
              <a:t>2</a:t>
            </a:r>
            <a:r>
              <a:rPr lang="ja-JP" altLang="en-US" sz="1400" dirty="0" err="1" smtClean="0">
                <a:solidFill>
                  <a:schemeClr val="tx2"/>
                </a:solidFill>
                <a:latin typeface="+mn-ea"/>
              </a:rPr>
              <a:t>つのヨット</a:t>
            </a:r>
            <a:r>
              <a:rPr lang="ja-JP" altLang="en-US" sz="1400" dirty="0" smtClean="0">
                <a:solidFill>
                  <a:schemeClr val="tx2"/>
                </a:solidFill>
                <a:latin typeface="+mn-ea"/>
              </a:rPr>
              <a:t>クラブに跨り開催。また周辺すべてがマリーナとして船が停泊されているため、レース会場はメダルレース含め沖合での実施であった。　　　　　（会場からは肉眼では見れず）。</a:t>
            </a:r>
            <a:endParaRPr kumimoji="1" lang="ja-JP" altLang="en-US" sz="1400" dirty="0">
              <a:solidFill>
                <a:schemeClr val="tx2"/>
              </a:solidFill>
              <a:latin typeface="+mn-ea"/>
            </a:endParaRPr>
          </a:p>
        </p:txBody>
      </p:sp>
      <p:cxnSp>
        <p:nvCxnSpPr>
          <p:cNvPr id="12" name="直線コネクタ 11"/>
          <p:cNvCxnSpPr/>
          <p:nvPr/>
        </p:nvCxnSpPr>
        <p:spPr>
          <a:xfrm>
            <a:off x="179512" y="476672"/>
            <a:ext cx="8712968" cy="0"/>
          </a:xfrm>
          <a:prstGeom prst="line">
            <a:avLst/>
          </a:prstGeom>
          <a:ln w="57150" cmpd="thickThin">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179512" y="44624"/>
            <a:ext cx="8208912" cy="461665"/>
          </a:xfrm>
          <a:prstGeom prst="rect">
            <a:avLst/>
          </a:prstGeom>
          <a:noFill/>
        </p:spPr>
        <p:txBody>
          <a:bodyPr wrap="square" rtlCol="0">
            <a:spAutoFit/>
          </a:bodyPr>
          <a:lstStyle/>
          <a:p>
            <a:r>
              <a:rPr kumimoji="1" lang="ja-JP" altLang="en-US" sz="2400" b="1" dirty="0" smtClean="0">
                <a:solidFill>
                  <a:schemeClr val="tx2"/>
                </a:solidFill>
              </a:rPr>
              <a:t>■会場レイアウト</a:t>
            </a:r>
            <a:r>
              <a:rPr kumimoji="1" lang="en-US" altLang="ja-JP" sz="2400" b="1" dirty="0" smtClean="0">
                <a:solidFill>
                  <a:schemeClr val="tx2"/>
                </a:solidFill>
              </a:rPr>
              <a:t>/</a:t>
            </a:r>
            <a:r>
              <a:rPr kumimoji="1" lang="ja-JP" altLang="en-US" sz="2400" b="1" dirty="0" smtClean="0">
                <a:solidFill>
                  <a:schemeClr val="tx2"/>
                </a:solidFill>
              </a:rPr>
              <a:t>広域</a:t>
            </a:r>
            <a:endParaRPr kumimoji="1" lang="ja-JP" altLang="en-US" sz="2400" b="1" dirty="0">
              <a:solidFill>
                <a:schemeClr val="tx2"/>
              </a:solidFill>
            </a:endParaRPr>
          </a:p>
        </p:txBody>
      </p:sp>
      <p:sp>
        <p:nvSpPr>
          <p:cNvPr id="16" name="スライド番号プレースホルダ 5"/>
          <p:cNvSpPr>
            <a:spLocks noGrp="1"/>
          </p:cNvSpPr>
          <p:nvPr>
            <p:ph type="sldNum" sz="quarter" idx="4294967295"/>
          </p:nvPr>
        </p:nvSpPr>
        <p:spPr>
          <a:xfrm>
            <a:off x="6725096" y="6597352"/>
            <a:ext cx="2311400" cy="188640"/>
          </a:xfrm>
          <a:prstGeom prst="rect">
            <a:avLst/>
          </a:prstGeom>
        </p:spPr>
        <p:txBody>
          <a:bodyPr vert="horz" lIns="91440" tIns="45720" rIns="91440" bIns="45720" rtlCol="0" anchor="ctr"/>
          <a:lstStyle>
            <a:lvl1pPr algn="r">
              <a:defRPr sz="1200">
                <a:solidFill>
                  <a:schemeClr val="tx1">
                    <a:tint val="75000"/>
                  </a:schemeClr>
                </a:solidFill>
              </a:defRPr>
            </a:lvl1pPr>
          </a:lstStyle>
          <a:p>
            <a:fld id="{A6954148-6F26-44F0-996F-BA97054B4F7E}" type="slidenum">
              <a:rPr kumimoji="1" lang="ja-JP" altLang="en-US" sz="1400" smtClean="0">
                <a:solidFill>
                  <a:schemeClr val="tx2"/>
                </a:solidFill>
              </a:rPr>
              <a:pPr/>
              <a:t>5</a:t>
            </a:fld>
            <a:endParaRPr kumimoji="1" lang="ja-JP" altLang="en-US" sz="1400" dirty="0">
              <a:solidFill>
                <a:schemeClr val="tx2"/>
              </a:solidFill>
            </a:endParaRPr>
          </a:p>
        </p:txBody>
      </p:sp>
      <p:cxnSp>
        <p:nvCxnSpPr>
          <p:cNvPr id="18" name="直線コネクタ 17"/>
          <p:cNvCxnSpPr/>
          <p:nvPr/>
        </p:nvCxnSpPr>
        <p:spPr>
          <a:xfrm>
            <a:off x="179512" y="6525344"/>
            <a:ext cx="871296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フッター プレースホルダ 4"/>
          <p:cNvSpPr>
            <a:spLocks noGrp="1"/>
          </p:cNvSpPr>
          <p:nvPr>
            <p:ph type="ftr" sz="quarter" idx="4294967295"/>
          </p:nvPr>
        </p:nvSpPr>
        <p:spPr>
          <a:xfrm>
            <a:off x="0" y="6597352"/>
            <a:ext cx="9144000" cy="188640"/>
          </a:xfrm>
          <a:prstGeom prst="rect">
            <a:avLst/>
          </a:prstGeom>
        </p:spPr>
        <p:txBody>
          <a:bodyPr vert="horz" lIns="91440" tIns="45720" rIns="91440" bIns="45720" rtlCol="0" anchor="ctr"/>
          <a:lstStyle>
            <a:lvl1pPr algn="l">
              <a:defRPr sz="1000">
                <a:solidFill>
                  <a:schemeClr val="tx1">
                    <a:tint val="75000"/>
                  </a:schemeClr>
                </a:solidFill>
                <a:latin typeface="Meiryo UI" pitchFamily="50" charset="-128"/>
                <a:ea typeface="Meiryo UI" pitchFamily="50" charset="-128"/>
                <a:cs typeface="Meiryo UI" pitchFamily="50" charset="-128"/>
              </a:defRPr>
            </a:lvl1pPr>
          </a:lstStyle>
          <a:p>
            <a:pPr algn="ctr"/>
            <a:r>
              <a:rPr lang="en-US" altLang="ja-JP" dirty="0" smtClean="0">
                <a:solidFill>
                  <a:schemeClr val="tx2"/>
                </a:solidFill>
              </a:rPr>
              <a:t>©2017</a:t>
            </a:r>
            <a:r>
              <a:rPr lang="ja-JP" altLang="en-US" dirty="0" smtClean="0">
                <a:solidFill>
                  <a:schemeClr val="tx2"/>
                </a:solidFill>
              </a:rPr>
              <a:t>　</a:t>
            </a:r>
            <a:r>
              <a:rPr lang="en-US" altLang="ja-JP" dirty="0" smtClean="0">
                <a:solidFill>
                  <a:schemeClr val="tx2"/>
                </a:solidFill>
              </a:rPr>
              <a:t>JAPAN SAILING FEDERATION/DAIKO ADVERTISING INC. </a:t>
            </a:r>
            <a:endParaRPr lang="ja-JP" altLang="en-US" dirty="0">
              <a:solidFill>
                <a:schemeClr val="tx2"/>
              </a:solidFill>
            </a:endParaRPr>
          </a:p>
        </p:txBody>
      </p:sp>
      <p:pic>
        <p:nvPicPr>
          <p:cNvPr id="10" name="Picture 4" descr="https://lh6.googleusercontent.com/proxy/baVt6SPyb0tdATOo2Ala8OuVIZjuE3CmGnZKLOs6s2JV-Br_Hd8KR4XSZBQQ8ptwjdcG-3Q9TGJa8c1WRk1BJtlPMDFlXsuHMnG6FVn7kTizfqALuL419eEp8RAaGH9HnlCOyoO7VEUREcdZe8YvXWY3_rUzCWY=w408-h271"/>
          <p:cNvPicPr>
            <a:picLocks noChangeAspect="1" noChangeArrowheads="1"/>
          </p:cNvPicPr>
          <p:nvPr/>
        </p:nvPicPr>
        <p:blipFill>
          <a:blip r:embed="rId4" cstate="print"/>
          <a:srcRect/>
          <a:stretch>
            <a:fillRect/>
          </a:stretch>
        </p:blipFill>
        <p:spPr bwMode="auto">
          <a:xfrm>
            <a:off x="6084168" y="1628800"/>
            <a:ext cx="1295357" cy="862001"/>
          </a:xfrm>
          <a:prstGeom prst="rect">
            <a:avLst/>
          </a:prstGeom>
          <a:noFill/>
          <a:ln w="28575">
            <a:solidFill>
              <a:srgbClr val="FF0000"/>
            </a:solidFill>
          </a:ln>
        </p:spPr>
      </p:pic>
      <p:pic>
        <p:nvPicPr>
          <p:cNvPr id="13" name="Picture 5"/>
          <p:cNvPicPr>
            <a:picLocks noChangeAspect="1" noChangeArrowheads="1"/>
          </p:cNvPicPr>
          <p:nvPr/>
        </p:nvPicPr>
        <p:blipFill>
          <a:blip r:embed="rId5" cstate="print"/>
          <a:srcRect/>
          <a:stretch>
            <a:fillRect/>
          </a:stretch>
        </p:blipFill>
        <p:spPr bwMode="auto">
          <a:xfrm>
            <a:off x="1043608" y="3501008"/>
            <a:ext cx="1080120" cy="643376"/>
          </a:xfrm>
          <a:prstGeom prst="rect">
            <a:avLst/>
          </a:prstGeom>
          <a:noFill/>
          <a:ln w="38100">
            <a:solidFill>
              <a:srgbClr val="FF0000"/>
            </a:solidFill>
            <a:miter lim="800000"/>
            <a:headEnd/>
            <a:tailEnd/>
          </a:ln>
        </p:spPr>
      </p:pic>
      <p:sp>
        <p:nvSpPr>
          <p:cNvPr id="15" name="正方形/長方形 14"/>
          <p:cNvSpPr/>
          <p:nvPr/>
        </p:nvSpPr>
        <p:spPr>
          <a:xfrm>
            <a:off x="2195736" y="3501008"/>
            <a:ext cx="1951175" cy="430887"/>
          </a:xfrm>
          <a:prstGeom prst="rect">
            <a:avLst/>
          </a:prstGeom>
          <a:solidFill>
            <a:srgbClr val="FFFFFF">
              <a:alpha val="69804"/>
            </a:srgbClr>
          </a:solidFill>
        </p:spPr>
        <p:txBody>
          <a:bodyPr wrap="none">
            <a:spAutoFit/>
          </a:bodyPr>
          <a:lstStyle/>
          <a:p>
            <a:r>
              <a:rPr lang="ja-JP" altLang="en-US" sz="1100" dirty="0" smtClean="0">
                <a:solidFill>
                  <a:srgbClr val="FF0000"/>
                </a:solidFill>
                <a:latin typeface="+mn-ea"/>
              </a:rPr>
              <a:t>●</a:t>
            </a:r>
            <a:r>
              <a:rPr lang="en-US" altLang="ja-JP" sz="1100" dirty="0" smtClean="0">
                <a:solidFill>
                  <a:srgbClr val="FF0000"/>
                </a:solidFill>
                <a:latin typeface="+mn-ea"/>
              </a:rPr>
              <a:t>Coconut </a:t>
            </a:r>
            <a:r>
              <a:rPr lang="en-US" altLang="ja-JP" sz="1100" dirty="0" err="1" smtClean="0">
                <a:solidFill>
                  <a:srgbClr val="FF0000"/>
                </a:solidFill>
                <a:latin typeface="+mn-ea"/>
              </a:rPr>
              <a:t>Crove</a:t>
            </a:r>
            <a:r>
              <a:rPr lang="en-US" altLang="ja-JP" sz="1100" dirty="0" smtClean="0">
                <a:solidFill>
                  <a:srgbClr val="FF0000"/>
                </a:solidFill>
                <a:latin typeface="+mn-ea"/>
              </a:rPr>
              <a:t> Sailing Club</a:t>
            </a:r>
          </a:p>
          <a:p>
            <a:r>
              <a:rPr lang="en-US" altLang="ja-JP" sz="1100" dirty="0" smtClean="0">
                <a:solidFill>
                  <a:srgbClr val="FF0000"/>
                </a:solidFill>
                <a:latin typeface="+mn-ea"/>
              </a:rPr>
              <a:t>※</a:t>
            </a:r>
            <a:r>
              <a:rPr lang="ja-JP" altLang="en-US" sz="1100" dirty="0" smtClean="0">
                <a:solidFill>
                  <a:srgbClr val="FF0000"/>
                </a:solidFill>
                <a:latin typeface="+mn-ea"/>
              </a:rPr>
              <a:t>Ｐ４０参照</a:t>
            </a:r>
            <a:endParaRPr lang="ja-JP" altLang="en-US" sz="1100" dirty="0">
              <a:solidFill>
                <a:srgbClr val="FF0000"/>
              </a:solidFill>
            </a:endParaRPr>
          </a:p>
        </p:txBody>
      </p:sp>
      <p:sp>
        <p:nvSpPr>
          <p:cNvPr id="20" name="正方形/長方形 19"/>
          <p:cNvSpPr/>
          <p:nvPr/>
        </p:nvSpPr>
        <p:spPr>
          <a:xfrm>
            <a:off x="4355976" y="1916832"/>
            <a:ext cx="1576072" cy="430887"/>
          </a:xfrm>
          <a:prstGeom prst="rect">
            <a:avLst/>
          </a:prstGeom>
          <a:solidFill>
            <a:srgbClr val="FFFFFF">
              <a:alpha val="69804"/>
            </a:srgbClr>
          </a:solidFill>
        </p:spPr>
        <p:txBody>
          <a:bodyPr wrap="none">
            <a:spAutoFit/>
          </a:bodyPr>
          <a:lstStyle/>
          <a:p>
            <a:r>
              <a:rPr lang="ja-JP" altLang="en-US" sz="1100" dirty="0" smtClean="0">
                <a:solidFill>
                  <a:srgbClr val="FF0000"/>
                </a:solidFill>
                <a:latin typeface="+mn-ea"/>
              </a:rPr>
              <a:t>●</a:t>
            </a:r>
            <a:r>
              <a:rPr lang="en-US" altLang="ja-JP" sz="1100" dirty="0" smtClean="0">
                <a:solidFill>
                  <a:srgbClr val="FF0000"/>
                </a:solidFill>
                <a:latin typeface="+mn-ea"/>
              </a:rPr>
              <a:t>Coral Reef </a:t>
            </a:r>
            <a:r>
              <a:rPr lang="en-US" altLang="ja-JP" sz="1100" dirty="0" err="1" smtClean="0">
                <a:solidFill>
                  <a:srgbClr val="FF0000"/>
                </a:solidFill>
                <a:latin typeface="+mn-ea"/>
              </a:rPr>
              <a:t>Yaht</a:t>
            </a:r>
            <a:r>
              <a:rPr lang="en-US" altLang="ja-JP" sz="1100" dirty="0" smtClean="0">
                <a:solidFill>
                  <a:srgbClr val="FF0000"/>
                </a:solidFill>
                <a:latin typeface="+mn-ea"/>
              </a:rPr>
              <a:t> Club</a:t>
            </a:r>
          </a:p>
          <a:p>
            <a:r>
              <a:rPr lang="en-US" altLang="ja-JP" sz="1100" dirty="0" smtClean="0">
                <a:solidFill>
                  <a:srgbClr val="FF0000"/>
                </a:solidFill>
                <a:latin typeface="+mn-ea"/>
              </a:rPr>
              <a:t>※</a:t>
            </a:r>
            <a:r>
              <a:rPr lang="ja-JP" altLang="en-US" sz="1100" dirty="0" smtClean="0">
                <a:solidFill>
                  <a:srgbClr val="FF0000"/>
                </a:solidFill>
                <a:latin typeface="+mn-ea"/>
              </a:rPr>
              <a:t>Ｐ</a:t>
            </a:r>
            <a:r>
              <a:rPr lang="en-US" altLang="ja-JP" sz="1100" dirty="0" smtClean="0">
                <a:solidFill>
                  <a:srgbClr val="FF0000"/>
                </a:solidFill>
                <a:latin typeface="+mn-ea"/>
              </a:rPr>
              <a:t>36</a:t>
            </a:r>
            <a:r>
              <a:rPr lang="ja-JP" altLang="en-US" sz="1100" dirty="0" smtClean="0">
                <a:solidFill>
                  <a:srgbClr val="FF0000"/>
                </a:solidFill>
                <a:latin typeface="+mn-ea"/>
              </a:rPr>
              <a:t>参照</a:t>
            </a:r>
            <a:endParaRPr lang="ja-JP" altLang="en-US" sz="1100" dirty="0">
              <a:solidFill>
                <a:srgbClr val="FF0000"/>
              </a:solidFill>
            </a:endParaRPr>
          </a:p>
        </p:txBody>
      </p:sp>
      <p:sp>
        <p:nvSpPr>
          <p:cNvPr id="21" name="正方形/長方形 20"/>
          <p:cNvSpPr/>
          <p:nvPr/>
        </p:nvSpPr>
        <p:spPr>
          <a:xfrm>
            <a:off x="3347864" y="2996952"/>
            <a:ext cx="1096775" cy="261610"/>
          </a:xfrm>
          <a:prstGeom prst="rect">
            <a:avLst/>
          </a:prstGeom>
          <a:solidFill>
            <a:srgbClr val="FFFFFF">
              <a:alpha val="69804"/>
            </a:srgbClr>
          </a:solidFill>
        </p:spPr>
        <p:txBody>
          <a:bodyPr wrap="none">
            <a:spAutoFit/>
          </a:bodyPr>
          <a:lstStyle/>
          <a:p>
            <a:r>
              <a:rPr lang="ja-JP" altLang="en-US" sz="1100" dirty="0" smtClean="0">
                <a:solidFill>
                  <a:srgbClr val="FF0000"/>
                </a:solidFill>
                <a:latin typeface="+mn-ea"/>
              </a:rPr>
              <a:t>●</a:t>
            </a:r>
            <a:r>
              <a:rPr lang="en-US" altLang="ja-JP" sz="1100" dirty="0" smtClean="0">
                <a:solidFill>
                  <a:srgbClr val="FF0000"/>
                </a:solidFill>
                <a:latin typeface="+mn-ea"/>
              </a:rPr>
              <a:t>Regatta Park</a:t>
            </a:r>
            <a:endParaRPr lang="ja-JP" altLang="en-US" sz="1100" dirty="0">
              <a:solidFill>
                <a:srgbClr val="FF0000"/>
              </a:solidFill>
            </a:endParaRPr>
          </a:p>
        </p:txBody>
      </p:sp>
      <p:cxnSp>
        <p:nvCxnSpPr>
          <p:cNvPr id="22" name="直線矢印コネクタ 21"/>
          <p:cNvCxnSpPr/>
          <p:nvPr/>
        </p:nvCxnSpPr>
        <p:spPr>
          <a:xfrm flipH="1">
            <a:off x="3203848" y="2060848"/>
            <a:ext cx="1080120" cy="72008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3779912" y="2420888"/>
            <a:ext cx="1593706" cy="430887"/>
          </a:xfrm>
          <a:prstGeom prst="rect">
            <a:avLst/>
          </a:prstGeom>
          <a:solidFill>
            <a:srgbClr val="FFFFFF">
              <a:alpha val="69804"/>
            </a:srgbClr>
          </a:solidFill>
        </p:spPr>
        <p:txBody>
          <a:bodyPr wrap="none">
            <a:spAutoFit/>
          </a:bodyPr>
          <a:lstStyle/>
          <a:p>
            <a:r>
              <a:rPr lang="ja-JP" altLang="en-US" sz="1100" dirty="0" smtClean="0">
                <a:solidFill>
                  <a:srgbClr val="FF0000"/>
                </a:solidFill>
              </a:rPr>
              <a:t>８００ｍ程度の距離あり</a:t>
            </a:r>
            <a:endParaRPr lang="en-US" altLang="ja-JP" sz="1100" dirty="0" smtClean="0">
              <a:solidFill>
                <a:srgbClr val="FF0000"/>
              </a:solidFill>
            </a:endParaRPr>
          </a:p>
          <a:p>
            <a:r>
              <a:rPr lang="en-US" altLang="ja-JP" sz="1100" dirty="0" smtClean="0">
                <a:solidFill>
                  <a:srgbClr val="FF0000"/>
                </a:solidFill>
              </a:rPr>
              <a:t>※</a:t>
            </a:r>
            <a:r>
              <a:rPr lang="ja-JP" altLang="en-US" sz="1100" dirty="0" smtClean="0">
                <a:solidFill>
                  <a:srgbClr val="FF0000"/>
                </a:solidFill>
              </a:rPr>
              <a:t>蒲郡は４００ｍ度程</a:t>
            </a:r>
            <a:endParaRPr lang="ja-JP" altLang="en-US" sz="1100" dirty="0">
              <a:solidFill>
                <a:srgbClr val="FF0000"/>
              </a:solidFill>
            </a:endParaRPr>
          </a:p>
        </p:txBody>
      </p:sp>
      <p:sp>
        <p:nvSpPr>
          <p:cNvPr id="17" name="テキスト ボックス 16"/>
          <p:cNvSpPr txBox="1"/>
          <p:nvPr/>
        </p:nvSpPr>
        <p:spPr>
          <a:xfrm>
            <a:off x="6012160" y="2564904"/>
            <a:ext cx="2736304" cy="830997"/>
          </a:xfrm>
          <a:prstGeom prst="rect">
            <a:avLst/>
          </a:prstGeom>
          <a:solidFill>
            <a:schemeClr val="bg1"/>
          </a:solidFill>
          <a:ln>
            <a:solidFill>
              <a:schemeClr val="accent1"/>
            </a:solidFill>
          </a:ln>
        </p:spPr>
        <p:txBody>
          <a:bodyPr wrap="square" rtlCol="0">
            <a:spAutoFit/>
          </a:bodyPr>
          <a:lstStyle/>
          <a:p>
            <a:r>
              <a:rPr lang="ja-JP" altLang="en-US" sz="1200" dirty="0" smtClean="0">
                <a:solidFill>
                  <a:schemeClr val="tx2"/>
                </a:solidFill>
                <a:latin typeface="+mn-ea"/>
              </a:rPr>
              <a:t>「</a:t>
            </a:r>
            <a:r>
              <a:rPr lang="en-US" altLang="ja-JP" sz="1200" dirty="0" smtClean="0">
                <a:solidFill>
                  <a:schemeClr val="tx2"/>
                </a:solidFill>
                <a:latin typeface="+mn-ea"/>
              </a:rPr>
              <a:t>Coral Reef  Yacht Club</a:t>
            </a:r>
            <a:r>
              <a:rPr lang="ja-JP" altLang="en-US" sz="1200" dirty="0" smtClean="0">
                <a:solidFill>
                  <a:schemeClr val="tx2"/>
                </a:solidFill>
                <a:latin typeface="+mn-ea"/>
              </a:rPr>
              <a:t>」</a:t>
            </a:r>
            <a:r>
              <a:rPr kumimoji="1" lang="ja-JP" altLang="en-US" sz="1200" dirty="0" smtClean="0">
                <a:solidFill>
                  <a:schemeClr val="tx2"/>
                </a:solidFill>
                <a:latin typeface="+mn-ea"/>
              </a:rPr>
              <a:t>は映像センターとプレスルームとして利用。また、</a:t>
            </a:r>
            <a:r>
              <a:rPr lang="ja-JP" altLang="en-US" sz="1200" dirty="0" smtClean="0">
                <a:solidFill>
                  <a:schemeClr val="tx2"/>
                </a:solidFill>
                <a:latin typeface="+mn-ea"/>
              </a:rPr>
              <a:t>開会式・</a:t>
            </a:r>
            <a:r>
              <a:rPr kumimoji="1" lang="ja-JP" altLang="en-US" sz="1200" dirty="0" smtClean="0">
                <a:solidFill>
                  <a:schemeClr val="tx2"/>
                </a:solidFill>
                <a:latin typeface="+mn-ea"/>
              </a:rPr>
              <a:t>閉会式（パーティ及び表彰式）はこちらにて実施された。</a:t>
            </a:r>
            <a:endParaRPr kumimoji="1" lang="en-US" altLang="ja-JP" sz="1200" dirty="0" smtClean="0">
              <a:solidFill>
                <a:schemeClr val="tx2"/>
              </a:solidFill>
              <a:latin typeface="+mn-ea"/>
            </a:endParaRPr>
          </a:p>
        </p:txBody>
      </p:sp>
      <p:sp>
        <p:nvSpPr>
          <p:cNvPr id="29" name="円/楕円 28"/>
          <p:cNvSpPr/>
          <p:nvPr/>
        </p:nvSpPr>
        <p:spPr>
          <a:xfrm>
            <a:off x="611560" y="2060848"/>
            <a:ext cx="1656184" cy="1080120"/>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683568" y="1772816"/>
            <a:ext cx="1800200" cy="430887"/>
          </a:xfrm>
          <a:prstGeom prst="rect">
            <a:avLst/>
          </a:prstGeom>
          <a:solidFill>
            <a:srgbClr val="FFFFFF">
              <a:alpha val="69804"/>
            </a:srgbClr>
          </a:solidFill>
        </p:spPr>
        <p:txBody>
          <a:bodyPr wrap="square">
            <a:spAutoFit/>
          </a:bodyPr>
          <a:lstStyle/>
          <a:p>
            <a:r>
              <a:rPr lang="ja-JP" altLang="en-US" sz="1100" dirty="0" smtClean="0">
                <a:solidFill>
                  <a:srgbClr val="FF0000"/>
                </a:solidFill>
                <a:latin typeface="+mn-ea"/>
              </a:rPr>
              <a:t>●</a:t>
            </a:r>
            <a:r>
              <a:rPr lang="en-US" altLang="ja-JP" sz="1100" dirty="0" smtClean="0">
                <a:solidFill>
                  <a:srgbClr val="FF0000"/>
                </a:solidFill>
                <a:latin typeface="+mn-ea"/>
              </a:rPr>
              <a:t> Coconut </a:t>
            </a:r>
            <a:r>
              <a:rPr lang="en-US" altLang="ja-JP" sz="1100" dirty="0" err="1" smtClean="0">
                <a:solidFill>
                  <a:srgbClr val="FF0000"/>
                </a:solidFill>
                <a:latin typeface="+mn-ea"/>
              </a:rPr>
              <a:t>Crove</a:t>
            </a:r>
            <a:r>
              <a:rPr lang="ja-JP" altLang="en-US" sz="1100" dirty="0" smtClean="0">
                <a:solidFill>
                  <a:srgbClr val="FF0000"/>
                </a:solidFill>
                <a:latin typeface="+mn-ea"/>
              </a:rPr>
              <a:t>市街地</a:t>
            </a:r>
            <a:endParaRPr lang="en-US" altLang="ja-JP" sz="1100" dirty="0" smtClean="0">
              <a:solidFill>
                <a:srgbClr val="FF0000"/>
              </a:solidFill>
              <a:latin typeface="+mn-ea"/>
            </a:endParaRPr>
          </a:p>
          <a:p>
            <a:r>
              <a:rPr lang="en-US" altLang="ja-JP" sz="1100" dirty="0" smtClean="0">
                <a:solidFill>
                  <a:srgbClr val="FF0000"/>
                </a:solidFill>
                <a:latin typeface="+mn-ea"/>
              </a:rPr>
              <a:t>※</a:t>
            </a:r>
            <a:r>
              <a:rPr lang="ja-JP" altLang="en-US" sz="1100" dirty="0" smtClean="0">
                <a:solidFill>
                  <a:srgbClr val="FF0000"/>
                </a:solidFill>
                <a:latin typeface="+mn-ea"/>
              </a:rPr>
              <a:t>Ｐ</a:t>
            </a:r>
            <a:r>
              <a:rPr lang="en-US" altLang="ja-JP" sz="1100" dirty="0" smtClean="0">
                <a:solidFill>
                  <a:srgbClr val="FF0000"/>
                </a:solidFill>
                <a:latin typeface="+mn-ea"/>
              </a:rPr>
              <a:t>36</a:t>
            </a:r>
            <a:r>
              <a:rPr lang="ja-JP" altLang="en-US" sz="1100" dirty="0" smtClean="0">
                <a:solidFill>
                  <a:srgbClr val="FF0000"/>
                </a:solidFill>
                <a:latin typeface="+mn-ea"/>
              </a:rPr>
              <a:t>参照</a:t>
            </a:r>
            <a:r>
              <a:rPr lang="en-US" altLang="ja-JP" sz="1100" dirty="0" smtClean="0">
                <a:solidFill>
                  <a:srgbClr val="FF0000"/>
                </a:solidFill>
                <a:latin typeface="+mn-ea"/>
              </a:rPr>
              <a:t> </a:t>
            </a:r>
            <a:endParaRPr lang="ja-JP" altLang="en-US" sz="1100" dirty="0">
              <a:solidFill>
                <a:srgbClr val="FF0000"/>
              </a:solidFill>
            </a:endParaRPr>
          </a:p>
        </p:txBody>
      </p:sp>
      <p:sp>
        <p:nvSpPr>
          <p:cNvPr id="31" name="テキスト ボックス 30"/>
          <p:cNvSpPr txBox="1"/>
          <p:nvPr/>
        </p:nvSpPr>
        <p:spPr>
          <a:xfrm>
            <a:off x="5940152" y="4005064"/>
            <a:ext cx="1728192" cy="415498"/>
          </a:xfrm>
          <a:prstGeom prst="rect">
            <a:avLst/>
          </a:prstGeom>
          <a:noFill/>
        </p:spPr>
        <p:txBody>
          <a:bodyPr wrap="square" rtlCol="0">
            <a:spAutoFit/>
          </a:bodyPr>
          <a:lstStyle/>
          <a:p>
            <a:pPr algn="r"/>
            <a:r>
              <a:rPr kumimoji="1" lang="en-US" altLang="ja-JP" sz="1050" dirty="0" smtClean="0">
                <a:solidFill>
                  <a:schemeClr val="bg1"/>
                </a:solidFill>
                <a:latin typeface="+mn-ea"/>
              </a:rPr>
              <a:t>※Google Map</a:t>
            </a:r>
            <a:r>
              <a:rPr kumimoji="1" lang="ja-JP" altLang="en-US" sz="1050" dirty="0" smtClean="0">
                <a:solidFill>
                  <a:schemeClr val="bg1"/>
                </a:solidFill>
                <a:latin typeface="+mn-ea"/>
              </a:rPr>
              <a:t>より</a:t>
            </a:r>
            <a:endParaRPr kumimoji="1" lang="en-US" altLang="ja-JP" sz="1050" dirty="0" smtClean="0">
              <a:solidFill>
                <a:schemeClr val="bg1"/>
              </a:solidFill>
              <a:latin typeface="+mn-ea"/>
            </a:endParaRPr>
          </a:p>
          <a:p>
            <a:pPr algn="r"/>
            <a:r>
              <a:rPr lang="ja-JP" altLang="en-US" sz="1050" dirty="0" smtClean="0">
                <a:solidFill>
                  <a:schemeClr val="bg1"/>
                </a:solidFill>
                <a:latin typeface="+mn-ea"/>
              </a:rPr>
              <a:t>（ココナッツグローブ周辺）</a:t>
            </a:r>
            <a:endParaRPr kumimoji="1" lang="en-US" altLang="ja-JP" sz="1050" dirty="0" smtClean="0">
              <a:solidFill>
                <a:schemeClr val="bg1"/>
              </a:solidFill>
              <a:latin typeface="+mn-ea"/>
            </a:endParaRPr>
          </a:p>
        </p:txBody>
      </p:sp>
      <p:pic>
        <p:nvPicPr>
          <p:cNvPr id="32" name="Picture 3" descr="E:\IMG_4140.JPG"/>
          <p:cNvPicPr>
            <a:picLocks noChangeAspect="1" noChangeArrowheads="1"/>
          </p:cNvPicPr>
          <p:nvPr/>
        </p:nvPicPr>
        <p:blipFill>
          <a:blip r:embed="rId6" cstate="print"/>
          <a:srcRect l="11392" t="15190" r="5063" b="10549"/>
          <a:stretch>
            <a:fillRect/>
          </a:stretch>
        </p:blipFill>
        <p:spPr bwMode="auto">
          <a:xfrm>
            <a:off x="467544" y="4725144"/>
            <a:ext cx="2484276" cy="1656184"/>
          </a:xfrm>
          <a:prstGeom prst="rect">
            <a:avLst/>
          </a:prstGeom>
          <a:noFill/>
        </p:spPr>
      </p:pic>
      <p:grpSp>
        <p:nvGrpSpPr>
          <p:cNvPr id="46" name="グループ化 45"/>
          <p:cNvGrpSpPr/>
          <p:nvPr/>
        </p:nvGrpSpPr>
        <p:grpSpPr>
          <a:xfrm>
            <a:off x="3275856" y="4725144"/>
            <a:ext cx="2714414" cy="1584176"/>
            <a:chOff x="3275856" y="4725144"/>
            <a:chExt cx="2714414" cy="1584176"/>
          </a:xfrm>
        </p:grpSpPr>
        <p:pic>
          <p:nvPicPr>
            <p:cNvPr id="2052" name="Picture 4"/>
            <p:cNvPicPr>
              <a:picLocks noChangeAspect="1" noChangeArrowheads="1"/>
            </p:cNvPicPr>
            <p:nvPr/>
          </p:nvPicPr>
          <p:blipFill>
            <a:blip r:embed="rId7" cstate="print">
              <a:lum bright="30000"/>
            </a:blip>
            <a:srcRect/>
            <a:stretch>
              <a:fillRect/>
            </a:stretch>
          </p:blipFill>
          <p:spPr bwMode="auto">
            <a:xfrm>
              <a:off x="3275856" y="4725144"/>
              <a:ext cx="2714414" cy="1584176"/>
            </a:xfrm>
            <a:prstGeom prst="rect">
              <a:avLst/>
            </a:prstGeom>
            <a:noFill/>
            <a:ln w="9525">
              <a:noFill/>
              <a:miter lim="800000"/>
              <a:headEnd/>
              <a:tailEnd/>
            </a:ln>
          </p:spPr>
        </p:pic>
        <p:sp>
          <p:nvSpPr>
            <p:cNvPr id="33" name="円/楕円 32"/>
            <p:cNvSpPr/>
            <p:nvPr/>
          </p:nvSpPr>
          <p:spPr>
            <a:xfrm rot="2580000">
              <a:off x="4385489" y="5737169"/>
              <a:ext cx="240239" cy="186318"/>
            </a:xfrm>
            <a:prstGeom prst="ellipse">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rot="2580000">
              <a:off x="4490039" y="5927541"/>
              <a:ext cx="351561" cy="272655"/>
            </a:xfrm>
            <a:prstGeom prst="ellipse">
              <a:avLst/>
            </a:prstGeom>
            <a:solidFill>
              <a:srgbClr val="4F81B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p:cNvSpPr/>
            <p:nvPr/>
          </p:nvSpPr>
          <p:spPr>
            <a:xfrm rot="2580000">
              <a:off x="4858358" y="5532566"/>
              <a:ext cx="351561" cy="272655"/>
            </a:xfrm>
            <a:prstGeom prst="ellipse">
              <a:avLst/>
            </a:prstGeom>
            <a:solidFill>
              <a:srgbClr val="D7E4B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p:cNvSpPr/>
            <p:nvPr/>
          </p:nvSpPr>
          <p:spPr>
            <a:xfrm rot="2580000">
              <a:off x="4675809" y="5728326"/>
              <a:ext cx="351561" cy="272655"/>
            </a:xfrm>
            <a:prstGeom prst="ellipse">
              <a:avLst/>
            </a:prstGeom>
            <a:solidFill>
              <a:srgbClr val="D9969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 name="テキスト ボックス 40"/>
          <p:cNvSpPr txBox="1"/>
          <p:nvPr/>
        </p:nvSpPr>
        <p:spPr>
          <a:xfrm>
            <a:off x="395536" y="4463534"/>
            <a:ext cx="2448272" cy="261610"/>
          </a:xfrm>
          <a:prstGeom prst="rect">
            <a:avLst/>
          </a:prstGeom>
          <a:noFill/>
        </p:spPr>
        <p:txBody>
          <a:bodyPr wrap="square" rtlCol="0">
            <a:spAutoFit/>
          </a:bodyPr>
          <a:lstStyle/>
          <a:p>
            <a:pPr fontAlgn="base"/>
            <a:r>
              <a:rPr kumimoji="1" lang="ja-JP" altLang="en-US" sz="1100" dirty="0" smtClean="0">
                <a:solidFill>
                  <a:schemeClr val="tx2"/>
                </a:solidFill>
                <a:latin typeface="+mn-ea"/>
              </a:rPr>
              <a:t>■パークエリア</a:t>
            </a:r>
            <a:endParaRPr kumimoji="1" lang="ja-JP" altLang="en-US" sz="1100" dirty="0">
              <a:solidFill>
                <a:schemeClr val="tx2"/>
              </a:solidFill>
              <a:latin typeface="+mn-ea"/>
            </a:endParaRPr>
          </a:p>
        </p:txBody>
      </p:sp>
      <p:sp>
        <p:nvSpPr>
          <p:cNvPr id="42" name="テキスト ボックス 41"/>
          <p:cNvSpPr txBox="1"/>
          <p:nvPr/>
        </p:nvSpPr>
        <p:spPr>
          <a:xfrm>
            <a:off x="3203848" y="4463534"/>
            <a:ext cx="2448272" cy="261610"/>
          </a:xfrm>
          <a:prstGeom prst="rect">
            <a:avLst/>
          </a:prstGeom>
          <a:noFill/>
        </p:spPr>
        <p:txBody>
          <a:bodyPr wrap="square" rtlCol="0">
            <a:spAutoFit/>
          </a:bodyPr>
          <a:lstStyle/>
          <a:p>
            <a:pPr fontAlgn="base"/>
            <a:r>
              <a:rPr kumimoji="1" lang="ja-JP" altLang="en-US" sz="1100" dirty="0" smtClean="0">
                <a:solidFill>
                  <a:schemeClr val="tx2"/>
                </a:solidFill>
                <a:latin typeface="+mn-ea"/>
              </a:rPr>
              <a:t>■レースエリア</a:t>
            </a:r>
            <a:endParaRPr kumimoji="1" lang="ja-JP" altLang="en-US" sz="1100" dirty="0">
              <a:solidFill>
                <a:schemeClr val="tx2"/>
              </a:solidFill>
              <a:latin typeface="+mn-ea"/>
            </a:endParaRPr>
          </a:p>
        </p:txBody>
      </p:sp>
      <p:grpSp>
        <p:nvGrpSpPr>
          <p:cNvPr id="43" name="グループ化 19"/>
          <p:cNvGrpSpPr/>
          <p:nvPr/>
        </p:nvGrpSpPr>
        <p:grpSpPr>
          <a:xfrm>
            <a:off x="2411760" y="1700808"/>
            <a:ext cx="1440160" cy="532827"/>
            <a:chOff x="323528" y="4005064"/>
            <a:chExt cx="5400925" cy="1998222"/>
          </a:xfrm>
        </p:grpSpPr>
        <p:pic>
          <p:nvPicPr>
            <p:cNvPr id="44" name="Picture 2" descr="クリックすると新しいウィンドウで開きます"/>
            <p:cNvPicPr>
              <a:picLocks noChangeAspect="1" noChangeArrowheads="1"/>
            </p:cNvPicPr>
            <p:nvPr/>
          </p:nvPicPr>
          <p:blipFill>
            <a:blip r:embed="rId8" cstate="print"/>
            <a:srcRect/>
            <a:stretch>
              <a:fillRect/>
            </a:stretch>
          </p:blipFill>
          <p:spPr bwMode="auto">
            <a:xfrm>
              <a:off x="323528" y="4005064"/>
              <a:ext cx="2664296" cy="1998222"/>
            </a:xfrm>
            <a:prstGeom prst="rect">
              <a:avLst/>
            </a:prstGeom>
            <a:noFill/>
            <a:ln>
              <a:solidFill>
                <a:srgbClr val="FF0000"/>
              </a:solidFill>
            </a:ln>
          </p:spPr>
        </p:pic>
        <p:pic>
          <p:nvPicPr>
            <p:cNvPr id="45" name="Picture 4" descr="クリックすると新しいウィンドウで開きます"/>
            <p:cNvPicPr>
              <a:picLocks noChangeAspect="1" noChangeArrowheads="1"/>
            </p:cNvPicPr>
            <p:nvPr/>
          </p:nvPicPr>
          <p:blipFill>
            <a:blip r:embed="rId9" cstate="print"/>
            <a:srcRect/>
            <a:stretch>
              <a:fillRect/>
            </a:stretch>
          </p:blipFill>
          <p:spPr bwMode="auto">
            <a:xfrm>
              <a:off x="3059832" y="4005064"/>
              <a:ext cx="2664621" cy="1989584"/>
            </a:xfrm>
            <a:prstGeom prst="rect">
              <a:avLst/>
            </a:prstGeom>
            <a:noFill/>
            <a:ln>
              <a:solidFill>
                <a:srgbClr val="FF0000"/>
              </a:solidFill>
            </a:ln>
          </p:spPr>
        </p:pic>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179512" y="620688"/>
            <a:ext cx="8820472" cy="892552"/>
          </a:xfrm>
          <a:prstGeom prst="rect">
            <a:avLst/>
          </a:prstGeom>
          <a:noFill/>
        </p:spPr>
        <p:txBody>
          <a:bodyPr wrap="square" rtlCol="0">
            <a:spAutoFit/>
          </a:bodyPr>
          <a:lstStyle/>
          <a:p>
            <a:r>
              <a:rPr lang="ja-JP" altLang="en-US" sz="1300" dirty="0" smtClean="0">
                <a:solidFill>
                  <a:schemeClr val="tx2"/>
                </a:solidFill>
                <a:latin typeface="+mn-ea"/>
              </a:rPr>
              <a:t>エントランス</a:t>
            </a:r>
            <a:r>
              <a:rPr kumimoji="1" lang="ja-JP" altLang="en-US" sz="1300" dirty="0" smtClean="0">
                <a:solidFill>
                  <a:schemeClr val="tx2"/>
                </a:solidFill>
                <a:latin typeface="+mn-ea"/>
              </a:rPr>
              <a:t>エリアでは「受付」「審判ルーム」「医療</a:t>
            </a:r>
            <a:r>
              <a:rPr lang="ja-JP" altLang="en-US" sz="1300" dirty="0" smtClean="0">
                <a:solidFill>
                  <a:schemeClr val="tx2"/>
                </a:solidFill>
                <a:latin typeface="+mn-ea"/>
              </a:rPr>
              <a:t>室」</a:t>
            </a:r>
            <a:r>
              <a:rPr kumimoji="1" lang="ja-JP" altLang="en-US" sz="1300" dirty="0" smtClean="0">
                <a:solidFill>
                  <a:schemeClr val="tx2"/>
                </a:solidFill>
                <a:latin typeface="+mn-ea"/>
              </a:rPr>
              <a:t>を設置</a:t>
            </a:r>
            <a:r>
              <a:rPr lang="ja-JP" altLang="en-US" sz="1300" dirty="0" smtClean="0">
                <a:solidFill>
                  <a:schemeClr val="tx2"/>
                </a:solidFill>
                <a:latin typeface="+mn-ea"/>
              </a:rPr>
              <a:t>。セキュリティ対策として関係者以外のクルマが入れないように簡易ゲートが設置されていた（パトカーも常駐）。出入り口のスタッフ認証を確認したところ「今回は会場が広く分かれている為実施していないが、今後</a:t>
            </a:r>
            <a:r>
              <a:rPr lang="en-US" altLang="ja-JP" sz="1300" dirty="0" smtClean="0">
                <a:solidFill>
                  <a:schemeClr val="tx2"/>
                </a:solidFill>
                <a:latin typeface="+mn-ea"/>
              </a:rPr>
              <a:t>2020</a:t>
            </a:r>
            <a:r>
              <a:rPr lang="ja-JP" altLang="en-US" sz="1300" dirty="0" smtClean="0">
                <a:solidFill>
                  <a:schemeClr val="tx2"/>
                </a:solidFill>
                <a:latin typeface="+mn-ea"/>
              </a:rPr>
              <a:t>に向け、各開催地にはお願いしていくので協力してほしいとのこと。</a:t>
            </a:r>
          </a:p>
          <a:p>
            <a:endParaRPr kumimoji="1" lang="ja-JP" altLang="en-US" sz="1300" dirty="0">
              <a:solidFill>
                <a:schemeClr val="tx2"/>
              </a:solidFill>
              <a:latin typeface="+mn-ea"/>
            </a:endParaRPr>
          </a:p>
        </p:txBody>
      </p:sp>
      <p:cxnSp>
        <p:nvCxnSpPr>
          <p:cNvPr id="12" name="直線コネクタ 11"/>
          <p:cNvCxnSpPr/>
          <p:nvPr/>
        </p:nvCxnSpPr>
        <p:spPr>
          <a:xfrm>
            <a:off x="179512" y="476672"/>
            <a:ext cx="8712968" cy="0"/>
          </a:xfrm>
          <a:prstGeom prst="line">
            <a:avLst/>
          </a:prstGeom>
          <a:ln w="57150" cmpd="thickThin">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179512" y="44624"/>
            <a:ext cx="9361040" cy="461665"/>
          </a:xfrm>
          <a:prstGeom prst="rect">
            <a:avLst/>
          </a:prstGeom>
          <a:noFill/>
        </p:spPr>
        <p:txBody>
          <a:bodyPr wrap="square" rtlCol="0">
            <a:spAutoFit/>
          </a:bodyPr>
          <a:lstStyle/>
          <a:p>
            <a:r>
              <a:rPr kumimoji="1" lang="ja-JP" altLang="en-US" sz="2400" b="1" dirty="0" smtClean="0">
                <a:solidFill>
                  <a:schemeClr val="tx2"/>
                </a:solidFill>
              </a:rPr>
              <a:t>■会場レイアウト</a:t>
            </a:r>
            <a:r>
              <a:rPr kumimoji="1" lang="en-US" altLang="ja-JP" sz="2400" b="1" dirty="0" smtClean="0">
                <a:solidFill>
                  <a:schemeClr val="tx2"/>
                </a:solidFill>
              </a:rPr>
              <a:t>/</a:t>
            </a:r>
            <a:r>
              <a:rPr lang="en-US" altLang="ja-JP" sz="2400" b="1" dirty="0" smtClean="0">
                <a:solidFill>
                  <a:schemeClr val="tx2"/>
                </a:solidFill>
                <a:latin typeface="+mn-ea"/>
              </a:rPr>
              <a:t>Kenneth </a:t>
            </a:r>
            <a:r>
              <a:rPr lang="en-US" altLang="ja-JP" sz="2400" b="1" dirty="0" err="1" smtClean="0">
                <a:solidFill>
                  <a:schemeClr val="tx2"/>
                </a:solidFill>
                <a:latin typeface="+mn-ea"/>
              </a:rPr>
              <a:t>M.Myers</a:t>
            </a:r>
            <a:r>
              <a:rPr lang="en-US" altLang="ja-JP" sz="2400" b="1" dirty="0" smtClean="0">
                <a:solidFill>
                  <a:schemeClr val="tx2"/>
                </a:solidFill>
                <a:latin typeface="+mn-ea"/>
              </a:rPr>
              <a:t> Bayside Park</a:t>
            </a:r>
            <a:r>
              <a:rPr lang="ja-JP" altLang="en-US" sz="2400" b="1" dirty="0" smtClean="0">
                <a:solidFill>
                  <a:schemeClr val="tx2"/>
                </a:solidFill>
                <a:latin typeface="+mn-ea"/>
              </a:rPr>
              <a:t>～</a:t>
            </a:r>
            <a:r>
              <a:rPr kumimoji="1" lang="ja-JP" altLang="en-US" sz="2400" b="1" dirty="0" smtClean="0">
                <a:solidFill>
                  <a:schemeClr val="tx2"/>
                </a:solidFill>
              </a:rPr>
              <a:t>Ｒｅｇ</a:t>
            </a:r>
            <a:r>
              <a:rPr kumimoji="1" lang="en-US" altLang="ja-JP" sz="2400" b="1" dirty="0" err="1" smtClean="0">
                <a:solidFill>
                  <a:schemeClr val="tx2"/>
                </a:solidFill>
              </a:rPr>
              <a:t>atta</a:t>
            </a:r>
            <a:r>
              <a:rPr kumimoji="1" lang="en-US" altLang="ja-JP" sz="2400" b="1" dirty="0" smtClean="0">
                <a:solidFill>
                  <a:schemeClr val="tx2"/>
                </a:solidFill>
              </a:rPr>
              <a:t> Park</a:t>
            </a:r>
            <a:endParaRPr kumimoji="1" lang="ja-JP" altLang="en-US" sz="2400" b="1" dirty="0">
              <a:solidFill>
                <a:schemeClr val="tx2"/>
              </a:solidFill>
            </a:endParaRPr>
          </a:p>
        </p:txBody>
      </p:sp>
      <p:sp>
        <p:nvSpPr>
          <p:cNvPr id="16" name="スライド番号プレースホルダ 5"/>
          <p:cNvSpPr>
            <a:spLocks noGrp="1"/>
          </p:cNvSpPr>
          <p:nvPr>
            <p:ph type="sldNum" sz="quarter" idx="4294967295"/>
          </p:nvPr>
        </p:nvSpPr>
        <p:spPr>
          <a:xfrm>
            <a:off x="6725096" y="6597352"/>
            <a:ext cx="2311400" cy="188640"/>
          </a:xfrm>
          <a:prstGeom prst="rect">
            <a:avLst/>
          </a:prstGeom>
        </p:spPr>
        <p:txBody>
          <a:bodyPr vert="horz" lIns="91440" tIns="45720" rIns="91440" bIns="45720" rtlCol="0" anchor="ctr"/>
          <a:lstStyle>
            <a:lvl1pPr algn="r">
              <a:defRPr sz="1200">
                <a:solidFill>
                  <a:schemeClr val="tx1">
                    <a:tint val="75000"/>
                  </a:schemeClr>
                </a:solidFill>
              </a:defRPr>
            </a:lvl1pPr>
          </a:lstStyle>
          <a:p>
            <a:fld id="{A6954148-6F26-44F0-996F-BA97054B4F7E}" type="slidenum">
              <a:rPr kumimoji="1" lang="ja-JP" altLang="en-US" sz="1400" smtClean="0">
                <a:solidFill>
                  <a:schemeClr val="tx2"/>
                </a:solidFill>
              </a:rPr>
              <a:pPr/>
              <a:t>6</a:t>
            </a:fld>
            <a:endParaRPr kumimoji="1" lang="ja-JP" altLang="en-US" sz="1400" dirty="0">
              <a:solidFill>
                <a:schemeClr val="tx2"/>
              </a:solidFill>
            </a:endParaRPr>
          </a:p>
        </p:txBody>
      </p:sp>
      <p:sp>
        <p:nvSpPr>
          <p:cNvPr id="44" name="テキスト ボックス 43"/>
          <p:cNvSpPr txBox="1"/>
          <p:nvPr/>
        </p:nvSpPr>
        <p:spPr>
          <a:xfrm>
            <a:off x="323528" y="5805264"/>
            <a:ext cx="8820472" cy="692497"/>
          </a:xfrm>
          <a:prstGeom prst="rect">
            <a:avLst/>
          </a:prstGeom>
          <a:noFill/>
        </p:spPr>
        <p:txBody>
          <a:bodyPr wrap="square" rtlCol="0">
            <a:spAutoFit/>
          </a:bodyPr>
          <a:lstStyle/>
          <a:p>
            <a:r>
              <a:rPr kumimoji="1" lang="ja-JP" altLang="en-US" sz="1300" dirty="0" smtClean="0">
                <a:solidFill>
                  <a:schemeClr val="tx2"/>
                </a:solidFill>
                <a:latin typeface="+mn-ea"/>
              </a:rPr>
              <a:t>レガッタパークではヨット設置会場＆大型ビジョン＆メインステージが展開。その隣にはワールドセーリング運営本部が設置されていた。</a:t>
            </a:r>
            <a:r>
              <a:rPr lang="ja-JP" altLang="en-US" sz="1300" dirty="0" smtClean="0">
                <a:solidFill>
                  <a:schemeClr val="tx2"/>
                </a:solidFill>
                <a:latin typeface="+mn-ea"/>
              </a:rPr>
              <a:t>また</a:t>
            </a:r>
            <a:r>
              <a:rPr kumimoji="1" lang="ja-JP" altLang="en-US" sz="1300" dirty="0" smtClean="0">
                <a:solidFill>
                  <a:schemeClr val="tx2"/>
                </a:solidFill>
                <a:latin typeface="+mn-ea"/>
              </a:rPr>
              <a:t>レガッタパークでは</a:t>
            </a:r>
            <a:r>
              <a:rPr lang="ja-JP" altLang="en-US" sz="1300" dirty="0" smtClean="0">
                <a:solidFill>
                  <a:schemeClr val="tx2"/>
                </a:solidFill>
                <a:latin typeface="+mn-ea"/>
              </a:rPr>
              <a:t>ユーヘルス</a:t>
            </a:r>
            <a:r>
              <a:rPr kumimoji="1" lang="ja-JP" altLang="en-US" sz="1300" dirty="0" smtClean="0">
                <a:solidFill>
                  <a:schemeClr val="tx2"/>
                </a:solidFill>
                <a:latin typeface="+mn-ea"/>
              </a:rPr>
              <a:t>（</a:t>
            </a:r>
            <a:r>
              <a:rPr lang="ja-JP" altLang="en-US" sz="1300" dirty="0" smtClean="0">
                <a:solidFill>
                  <a:schemeClr val="tx2"/>
                </a:solidFill>
                <a:latin typeface="+mn-ea"/>
              </a:rPr>
              <a:t>医療関係</a:t>
            </a:r>
            <a:r>
              <a:rPr kumimoji="1" lang="ja-JP" altLang="en-US" sz="1300" dirty="0" smtClean="0">
                <a:solidFill>
                  <a:schemeClr val="tx2"/>
                </a:solidFill>
                <a:latin typeface="+mn-ea"/>
              </a:rPr>
              <a:t>）、ザイク（</a:t>
            </a:r>
            <a:r>
              <a:rPr lang="ja-JP" altLang="en-US" sz="1300" dirty="0" smtClean="0">
                <a:solidFill>
                  <a:schemeClr val="tx2"/>
                </a:solidFill>
                <a:latin typeface="+mn-ea"/>
              </a:rPr>
              <a:t>ヨット衣類</a:t>
            </a:r>
            <a:r>
              <a:rPr kumimoji="1" lang="ja-JP" altLang="en-US" sz="1300" dirty="0" smtClean="0">
                <a:solidFill>
                  <a:schemeClr val="tx2"/>
                </a:solidFill>
                <a:latin typeface="+mn-ea"/>
              </a:rPr>
              <a:t>）、タージス</a:t>
            </a:r>
            <a:r>
              <a:rPr lang="ja-JP" altLang="en-US" sz="1300" dirty="0" smtClean="0">
                <a:solidFill>
                  <a:schemeClr val="tx2"/>
                </a:solidFill>
                <a:latin typeface="+mn-ea"/>
              </a:rPr>
              <a:t>ホートワークス（ボート部品）</a:t>
            </a:r>
            <a:r>
              <a:rPr kumimoji="1" lang="ja-JP" altLang="en-US" sz="1300" dirty="0" smtClean="0">
                <a:solidFill>
                  <a:schemeClr val="tx2"/>
                </a:solidFill>
                <a:latin typeface="+mn-ea"/>
              </a:rPr>
              <a:t>のブースが設置され、サンブレラ社製の椅子やテントが休憩スペースとして設置されていた。</a:t>
            </a:r>
            <a:endParaRPr kumimoji="1" lang="en-US" altLang="ja-JP" sz="1300" dirty="0" smtClean="0">
              <a:solidFill>
                <a:schemeClr val="tx2"/>
              </a:solidFill>
              <a:latin typeface="+mn-ea"/>
            </a:endParaRPr>
          </a:p>
        </p:txBody>
      </p:sp>
      <p:cxnSp>
        <p:nvCxnSpPr>
          <p:cNvPr id="45" name="直線コネクタ 44"/>
          <p:cNvCxnSpPr/>
          <p:nvPr/>
        </p:nvCxnSpPr>
        <p:spPr>
          <a:xfrm>
            <a:off x="179512" y="6525344"/>
            <a:ext cx="871296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6" name="フッター プレースホルダ 4"/>
          <p:cNvSpPr>
            <a:spLocks noGrp="1"/>
          </p:cNvSpPr>
          <p:nvPr>
            <p:ph type="ftr" sz="quarter" idx="4294967295"/>
          </p:nvPr>
        </p:nvSpPr>
        <p:spPr>
          <a:xfrm>
            <a:off x="0" y="6597352"/>
            <a:ext cx="9144000" cy="188640"/>
          </a:xfrm>
          <a:prstGeom prst="rect">
            <a:avLst/>
          </a:prstGeom>
        </p:spPr>
        <p:txBody>
          <a:bodyPr vert="horz" lIns="91440" tIns="45720" rIns="91440" bIns="45720" rtlCol="0" anchor="ctr"/>
          <a:lstStyle>
            <a:lvl1pPr algn="l">
              <a:defRPr sz="1000">
                <a:solidFill>
                  <a:schemeClr val="tx1">
                    <a:tint val="75000"/>
                  </a:schemeClr>
                </a:solidFill>
                <a:latin typeface="Meiryo UI" pitchFamily="50" charset="-128"/>
                <a:ea typeface="Meiryo UI" pitchFamily="50" charset="-128"/>
                <a:cs typeface="Meiryo UI" pitchFamily="50" charset="-128"/>
              </a:defRPr>
            </a:lvl1pPr>
          </a:lstStyle>
          <a:p>
            <a:pPr algn="ctr"/>
            <a:r>
              <a:rPr lang="en-US" altLang="ja-JP" dirty="0" smtClean="0">
                <a:solidFill>
                  <a:schemeClr val="tx2"/>
                </a:solidFill>
              </a:rPr>
              <a:t>©2017</a:t>
            </a:r>
            <a:r>
              <a:rPr lang="ja-JP" altLang="en-US" dirty="0" smtClean="0">
                <a:solidFill>
                  <a:schemeClr val="tx2"/>
                </a:solidFill>
              </a:rPr>
              <a:t>　</a:t>
            </a:r>
            <a:r>
              <a:rPr lang="en-US" altLang="ja-JP" dirty="0" smtClean="0">
                <a:solidFill>
                  <a:schemeClr val="tx2"/>
                </a:solidFill>
              </a:rPr>
              <a:t>JAPAN SAILING FEDERATION/DAIKO ADVERTISING INC. </a:t>
            </a:r>
            <a:endParaRPr lang="ja-JP" altLang="en-US" dirty="0">
              <a:solidFill>
                <a:schemeClr val="tx2"/>
              </a:solidFill>
            </a:endParaRPr>
          </a:p>
        </p:txBody>
      </p:sp>
      <p:sp>
        <p:nvSpPr>
          <p:cNvPr id="15" name="フリーフォーム 14"/>
          <p:cNvSpPr/>
          <p:nvPr/>
        </p:nvSpPr>
        <p:spPr>
          <a:xfrm>
            <a:off x="1339298" y="3739153"/>
            <a:ext cx="1120588" cy="874956"/>
          </a:xfrm>
          <a:custGeom>
            <a:avLst/>
            <a:gdLst>
              <a:gd name="connsiteX0" fmla="*/ 1030941 w 1120588"/>
              <a:gd name="connsiteY0" fmla="*/ 145229 h 874956"/>
              <a:gd name="connsiteX1" fmla="*/ 912607 w 1120588"/>
              <a:gd name="connsiteY1" fmla="*/ 59167 h 874956"/>
              <a:gd name="connsiteX2" fmla="*/ 794273 w 1120588"/>
              <a:gd name="connsiteY2" fmla="*/ 5379 h 874956"/>
              <a:gd name="connsiteX3" fmla="*/ 708212 w 1120588"/>
              <a:gd name="connsiteY3" fmla="*/ 26895 h 874956"/>
              <a:gd name="connsiteX4" fmla="*/ 546847 w 1120588"/>
              <a:gd name="connsiteY4" fmla="*/ 166744 h 874956"/>
              <a:gd name="connsiteX5" fmla="*/ 406998 w 1120588"/>
              <a:gd name="connsiteY5" fmla="*/ 263563 h 874956"/>
              <a:gd name="connsiteX6" fmla="*/ 288663 w 1120588"/>
              <a:gd name="connsiteY6" fmla="*/ 360382 h 874956"/>
              <a:gd name="connsiteX7" fmla="*/ 127299 w 1120588"/>
              <a:gd name="connsiteY7" fmla="*/ 467958 h 874956"/>
              <a:gd name="connsiteX8" fmla="*/ 30480 w 1120588"/>
              <a:gd name="connsiteY8" fmla="*/ 629323 h 874956"/>
              <a:gd name="connsiteX9" fmla="*/ 310179 w 1120588"/>
              <a:gd name="connsiteY9" fmla="*/ 844476 h 874956"/>
              <a:gd name="connsiteX10" fmla="*/ 493059 w 1120588"/>
              <a:gd name="connsiteY10" fmla="*/ 812203 h 874956"/>
              <a:gd name="connsiteX11" fmla="*/ 600635 w 1120588"/>
              <a:gd name="connsiteY11" fmla="*/ 747657 h 874956"/>
              <a:gd name="connsiteX12" fmla="*/ 783515 w 1120588"/>
              <a:gd name="connsiteY12" fmla="*/ 575535 h 874956"/>
              <a:gd name="connsiteX13" fmla="*/ 912607 w 1120588"/>
              <a:gd name="connsiteY13" fmla="*/ 467958 h 874956"/>
              <a:gd name="connsiteX14" fmla="*/ 1009426 w 1120588"/>
              <a:gd name="connsiteY14" fmla="*/ 403412 h 874956"/>
              <a:gd name="connsiteX15" fmla="*/ 1117002 w 1120588"/>
              <a:gd name="connsiteY15" fmla="*/ 263563 h 874956"/>
              <a:gd name="connsiteX16" fmla="*/ 1030941 w 1120588"/>
              <a:gd name="connsiteY16" fmla="*/ 199017 h 874956"/>
              <a:gd name="connsiteX17" fmla="*/ 977153 w 1120588"/>
              <a:gd name="connsiteY17" fmla="*/ 102198 h 87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0588" h="874956">
                <a:moveTo>
                  <a:pt x="1030941" y="145229"/>
                </a:moveTo>
                <a:cubicBezTo>
                  <a:pt x="991496" y="113852"/>
                  <a:pt x="952052" y="82475"/>
                  <a:pt x="912607" y="59167"/>
                </a:cubicBezTo>
                <a:cubicBezTo>
                  <a:pt x="873162" y="35859"/>
                  <a:pt x="828339" y="10758"/>
                  <a:pt x="794273" y="5379"/>
                </a:cubicBezTo>
                <a:cubicBezTo>
                  <a:pt x="760207" y="0"/>
                  <a:pt x="749450" y="1"/>
                  <a:pt x="708212" y="26895"/>
                </a:cubicBezTo>
                <a:cubicBezTo>
                  <a:pt x="666974" y="53789"/>
                  <a:pt x="597049" y="127299"/>
                  <a:pt x="546847" y="166744"/>
                </a:cubicBezTo>
                <a:cubicBezTo>
                  <a:pt x="496645" y="206189"/>
                  <a:pt x="450029" y="231290"/>
                  <a:pt x="406998" y="263563"/>
                </a:cubicBezTo>
                <a:cubicBezTo>
                  <a:pt x="363967" y="295836"/>
                  <a:pt x="335280" y="326316"/>
                  <a:pt x="288663" y="360382"/>
                </a:cubicBezTo>
                <a:cubicBezTo>
                  <a:pt x="242047" y="394448"/>
                  <a:pt x="170330" y="423135"/>
                  <a:pt x="127299" y="467958"/>
                </a:cubicBezTo>
                <a:cubicBezTo>
                  <a:pt x="84269" y="512782"/>
                  <a:pt x="0" y="566570"/>
                  <a:pt x="30480" y="629323"/>
                </a:cubicBezTo>
                <a:cubicBezTo>
                  <a:pt x="60960" y="692076"/>
                  <a:pt x="233083" y="813996"/>
                  <a:pt x="310179" y="844476"/>
                </a:cubicBezTo>
                <a:cubicBezTo>
                  <a:pt x="387276" y="874956"/>
                  <a:pt x="444650" y="828339"/>
                  <a:pt x="493059" y="812203"/>
                </a:cubicBezTo>
                <a:cubicBezTo>
                  <a:pt x="541468" y="796067"/>
                  <a:pt x="552226" y="787102"/>
                  <a:pt x="600635" y="747657"/>
                </a:cubicBezTo>
                <a:cubicBezTo>
                  <a:pt x="649044" y="708212"/>
                  <a:pt x="731520" y="622151"/>
                  <a:pt x="783515" y="575535"/>
                </a:cubicBezTo>
                <a:cubicBezTo>
                  <a:pt x="835510" y="528919"/>
                  <a:pt x="874955" y="496645"/>
                  <a:pt x="912607" y="467958"/>
                </a:cubicBezTo>
                <a:cubicBezTo>
                  <a:pt x="950259" y="439271"/>
                  <a:pt x="975360" y="437478"/>
                  <a:pt x="1009426" y="403412"/>
                </a:cubicBezTo>
                <a:cubicBezTo>
                  <a:pt x="1043492" y="369346"/>
                  <a:pt x="1113416" y="297629"/>
                  <a:pt x="1117002" y="263563"/>
                </a:cubicBezTo>
                <a:cubicBezTo>
                  <a:pt x="1120588" y="229497"/>
                  <a:pt x="1054249" y="225911"/>
                  <a:pt x="1030941" y="199017"/>
                </a:cubicBezTo>
                <a:cubicBezTo>
                  <a:pt x="1007633" y="172123"/>
                  <a:pt x="977153" y="102198"/>
                  <a:pt x="977153" y="102198"/>
                </a:cubicBezTo>
              </a:path>
            </a:pathLst>
          </a:custGeom>
          <a:ln w="38100">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50" name="グループ化 49"/>
          <p:cNvGrpSpPr/>
          <p:nvPr/>
        </p:nvGrpSpPr>
        <p:grpSpPr>
          <a:xfrm>
            <a:off x="1008112" y="1628800"/>
            <a:ext cx="6726747" cy="4104456"/>
            <a:chOff x="1763688" y="1412776"/>
            <a:chExt cx="4248472" cy="2592288"/>
          </a:xfrm>
        </p:grpSpPr>
        <p:pic>
          <p:nvPicPr>
            <p:cNvPr id="10" name="Picture 1"/>
            <p:cNvPicPr>
              <a:picLocks noChangeAspect="1" noChangeArrowheads="1"/>
            </p:cNvPicPr>
            <p:nvPr/>
          </p:nvPicPr>
          <p:blipFill>
            <a:blip r:embed="rId2" cstate="print"/>
            <a:srcRect l="18733" t="24360" r="33291" b="23598"/>
            <a:stretch>
              <a:fillRect/>
            </a:stretch>
          </p:blipFill>
          <p:spPr bwMode="auto">
            <a:xfrm>
              <a:off x="1763688" y="1412776"/>
              <a:ext cx="4248472" cy="2592288"/>
            </a:xfrm>
            <a:prstGeom prst="rect">
              <a:avLst/>
            </a:prstGeom>
            <a:noFill/>
            <a:ln w="9525">
              <a:noFill/>
              <a:miter lim="800000"/>
              <a:headEnd/>
              <a:tailEnd/>
            </a:ln>
          </p:spPr>
        </p:pic>
        <p:sp>
          <p:nvSpPr>
            <p:cNvPr id="13" name="フリーフォーム 12"/>
            <p:cNvSpPr/>
            <p:nvPr/>
          </p:nvSpPr>
          <p:spPr>
            <a:xfrm>
              <a:off x="2081605" y="2245053"/>
              <a:ext cx="1280160" cy="882127"/>
            </a:xfrm>
            <a:custGeom>
              <a:avLst/>
              <a:gdLst>
                <a:gd name="connsiteX0" fmla="*/ 1199477 w 1280160"/>
                <a:gd name="connsiteY0" fmla="*/ 0 h 882127"/>
                <a:gd name="connsiteX1" fmla="*/ 1188720 w 1280160"/>
                <a:gd name="connsiteY1" fmla="*/ 75303 h 882127"/>
                <a:gd name="connsiteX2" fmla="*/ 1188720 w 1280160"/>
                <a:gd name="connsiteY2" fmla="*/ 204395 h 882127"/>
                <a:gd name="connsiteX3" fmla="*/ 1145689 w 1280160"/>
                <a:gd name="connsiteY3" fmla="*/ 258183 h 882127"/>
                <a:gd name="connsiteX4" fmla="*/ 1038113 w 1280160"/>
                <a:gd name="connsiteY4" fmla="*/ 247426 h 882127"/>
                <a:gd name="connsiteX5" fmla="*/ 887506 w 1280160"/>
                <a:gd name="connsiteY5" fmla="*/ 236668 h 882127"/>
                <a:gd name="connsiteX6" fmla="*/ 779929 w 1280160"/>
                <a:gd name="connsiteY6" fmla="*/ 258183 h 882127"/>
                <a:gd name="connsiteX7" fmla="*/ 661595 w 1280160"/>
                <a:gd name="connsiteY7" fmla="*/ 279699 h 882127"/>
                <a:gd name="connsiteX8" fmla="*/ 661595 w 1280160"/>
                <a:gd name="connsiteY8" fmla="*/ 279699 h 882127"/>
                <a:gd name="connsiteX9" fmla="*/ 521746 w 1280160"/>
                <a:gd name="connsiteY9" fmla="*/ 301214 h 882127"/>
                <a:gd name="connsiteX10" fmla="*/ 360381 w 1280160"/>
                <a:gd name="connsiteY10" fmla="*/ 376517 h 882127"/>
                <a:gd name="connsiteX11" fmla="*/ 231289 w 1280160"/>
                <a:gd name="connsiteY11" fmla="*/ 441063 h 882127"/>
                <a:gd name="connsiteX12" fmla="*/ 145228 w 1280160"/>
                <a:gd name="connsiteY12" fmla="*/ 484094 h 882127"/>
                <a:gd name="connsiteX13" fmla="*/ 59167 w 1280160"/>
                <a:gd name="connsiteY13" fmla="*/ 591670 h 882127"/>
                <a:gd name="connsiteX14" fmla="*/ 16136 w 1280160"/>
                <a:gd name="connsiteY14" fmla="*/ 656216 h 882127"/>
                <a:gd name="connsiteX15" fmla="*/ 16136 w 1280160"/>
                <a:gd name="connsiteY15" fmla="*/ 720762 h 882127"/>
                <a:gd name="connsiteX16" fmla="*/ 16136 w 1280160"/>
                <a:gd name="connsiteY16" fmla="*/ 806823 h 882127"/>
                <a:gd name="connsiteX17" fmla="*/ 112955 w 1280160"/>
                <a:gd name="connsiteY17" fmla="*/ 871369 h 882127"/>
                <a:gd name="connsiteX18" fmla="*/ 295835 w 1280160"/>
                <a:gd name="connsiteY18" fmla="*/ 871369 h 882127"/>
                <a:gd name="connsiteX19" fmla="*/ 446442 w 1280160"/>
                <a:gd name="connsiteY19" fmla="*/ 839096 h 882127"/>
                <a:gd name="connsiteX20" fmla="*/ 543261 w 1280160"/>
                <a:gd name="connsiteY20" fmla="*/ 774550 h 882127"/>
                <a:gd name="connsiteX21" fmla="*/ 672353 w 1280160"/>
                <a:gd name="connsiteY21" fmla="*/ 710004 h 882127"/>
                <a:gd name="connsiteX22" fmla="*/ 801444 w 1280160"/>
                <a:gd name="connsiteY22" fmla="*/ 699247 h 882127"/>
                <a:gd name="connsiteX23" fmla="*/ 844475 w 1280160"/>
                <a:gd name="connsiteY23" fmla="*/ 688489 h 882127"/>
                <a:gd name="connsiteX24" fmla="*/ 1016597 w 1280160"/>
                <a:gd name="connsiteY24" fmla="*/ 602428 h 882127"/>
                <a:gd name="connsiteX25" fmla="*/ 1145689 w 1280160"/>
                <a:gd name="connsiteY25" fmla="*/ 591670 h 882127"/>
                <a:gd name="connsiteX26" fmla="*/ 1220993 w 1280160"/>
                <a:gd name="connsiteY26" fmla="*/ 537882 h 882127"/>
                <a:gd name="connsiteX27" fmla="*/ 1274781 w 1280160"/>
                <a:gd name="connsiteY27" fmla="*/ 462579 h 882127"/>
                <a:gd name="connsiteX28" fmla="*/ 1253266 w 1280160"/>
                <a:gd name="connsiteY28" fmla="*/ 484094 h 882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80160" h="882127">
                  <a:moveTo>
                    <a:pt x="1199477" y="0"/>
                  </a:moveTo>
                  <a:cubicBezTo>
                    <a:pt x="1194995" y="20618"/>
                    <a:pt x="1190513" y="41237"/>
                    <a:pt x="1188720" y="75303"/>
                  </a:cubicBezTo>
                  <a:cubicBezTo>
                    <a:pt x="1186927" y="109369"/>
                    <a:pt x="1195892" y="173915"/>
                    <a:pt x="1188720" y="204395"/>
                  </a:cubicBezTo>
                  <a:cubicBezTo>
                    <a:pt x="1181548" y="234875"/>
                    <a:pt x="1170790" y="251011"/>
                    <a:pt x="1145689" y="258183"/>
                  </a:cubicBezTo>
                  <a:cubicBezTo>
                    <a:pt x="1120588" y="265355"/>
                    <a:pt x="1081144" y="251012"/>
                    <a:pt x="1038113" y="247426"/>
                  </a:cubicBezTo>
                  <a:cubicBezTo>
                    <a:pt x="995083" y="243840"/>
                    <a:pt x="930537" y="234875"/>
                    <a:pt x="887506" y="236668"/>
                  </a:cubicBezTo>
                  <a:cubicBezTo>
                    <a:pt x="844475" y="238461"/>
                    <a:pt x="779929" y="258183"/>
                    <a:pt x="779929" y="258183"/>
                  </a:cubicBezTo>
                  <a:lnTo>
                    <a:pt x="661595" y="279699"/>
                  </a:lnTo>
                  <a:lnTo>
                    <a:pt x="661595" y="279699"/>
                  </a:lnTo>
                  <a:cubicBezTo>
                    <a:pt x="638287" y="283285"/>
                    <a:pt x="571948" y="285078"/>
                    <a:pt x="521746" y="301214"/>
                  </a:cubicBezTo>
                  <a:cubicBezTo>
                    <a:pt x="471544" y="317350"/>
                    <a:pt x="408790" y="353209"/>
                    <a:pt x="360381" y="376517"/>
                  </a:cubicBezTo>
                  <a:cubicBezTo>
                    <a:pt x="311972" y="399825"/>
                    <a:pt x="231289" y="441063"/>
                    <a:pt x="231289" y="441063"/>
                  </a:cubicBezTo>
                  <a:cubicBezTo>
                    <a:pt x="195430" y="458993"/>
                    <a:pt x="173915" y="458993"/>
                    <a:pt x="145228" y="484094"/>
                  </a:cubicBezTo>
                  <a:cubicBezTo>
                    <a:pt x="116541" y="509195"/>
                    <a:pt x="80682" y="562983"/>
                    <a:pt x="59167" y="591670"/>
                  </a:cubicBezTo>
                  <a:cubicBezTo>
                    <a:pt x="37652" y="620357"/>
                    <a:pt x="23308" y="634701"/>
                    <a:pt x="16136" y="656216"/>
                  </a:cubicBezTo>
                  <a:cubicBezTo>
                    <a:pt x="8964" y="677731"/>
                    <a:pt x="16136" y="720762"/>
                    <a:pt x="16136" y="720762"/>
                  </a:cubicBezTo>
                  <a:cubicBezTo>
                    <a:pt x="16136" y="745863"/>
                    <a:pt x="0" y="781722"/>
                    <a:pt x="16136" y="806823"/>
                  </a:cubicBezTo>
                  <a:cubicBezTo>
                    <a:pt x="32272" y="831924"/>
                    <a:pt x="66339" y="860611"/>
                    <a:pt x="112955" y="871369"/>
                  </a:cubicBezTo>
                  <a:cubicBezTo>
                    <a:pt x="159571" y="882127"/>
                    <a:pt x="240254" y="876748"/>
                    <a:pt x="295835" y="871369"/>
                  </a:cubicBezTo>
                  <a:cubicBezTo>
                    <a:pt x="351416" y="865990"/>
                    <a:pt x="405204" y="855232"/>
                    <a:pt x="446442" y="839096"/>
                  </a:cubicBezTo>
                  <a:cubicBezTo>
                    <a:pt x="487680" y="822960"/>
                    <a:pt x="505609" y="796065"/>
                    <a:pt x="543261" y="774550"/>
                  </a:cubicBezTo>
                  <a:cubicBezTo>
                    <a:pt x="580913" y="753035"/>
                    <a:pt x="629323" y="722554"/>
                    <a:pt x="672353" y="710004"/>
                  </a:cubicBezTo>
                  <a:cubicBezTo>
                    <a:pt x="715383" y="697454"/>
                    <a:pt x="772757" y="702833"/>
                    <a:pt x="801444" y="699247"/>
                  </a:cubicBezTo>
                  <a:cubicBezTo>
                    <a:pt x="830131" y="695661"/>
                    <a:pt x="808616" y="704625"/>
                    <a:pt x="844475" y="688489"/>
                  </a:cubicBezTo>
                  <a:cubicBezTo>
                    <a:pt x="880334" y="672353"/>
                    <a:pt x="966395" y="618565"/>
                    <a:pt x="1016597" y="602428"/>
                  </a:cubicBezTo>
                  <a:cubicBezTo>
                    <a:pt x="1066799" y="586292"/>
                    <a:pt x="1111623" y="602428"/>
                    <a:pt x="1145689" y="591670"/>
                  </a:cubicBezTo>
                  <a:cubicBezTo>
                    <a:pt x="1179755" y="580912"/>
                    <a:pt x="1199478" y="559397"/>
                    <a:pt x="1220993" y="537882"/>
                  </a:cubicBezTo>
                  <a:cubicBezTo>
                    <a:pt x="1242508" y="516367"/>
                    <a:pt x="1269402" y="471544"/>
                    <a:pt x="1274781" y="462579"/>
                  </a:cubicBezTo>
                  <a:cubicBezTo>
                    <a:pt x="1280160" y="453614"/>
                    <a:pt x="1266713" y="468854"/>
                    <a:pt x="1253266" y="484094"/>
                  </a:cubicBezTo>
                </a:path>
              </a:pathLst>
            </a:custGeom>
            <a:ln w="38100">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フリーフォーム 16"/>
            <p:cNvSpPr/>
            <p:nvPr/>
          </p:nvSpPr>
          <p:spPr>
            <a:xfrm>
              <a:off x="3481892" y="1734065"/>
              <a:ext cx="1753496" cy="1584959"/>
            </a:xfrm>
            <a:custGeom>
              <a:avLst/>
              <a:gdLst>
                <a:gd name="connsiteX0" fmla="*/ 100404 w 1753496"/>
                <a:gd name="connsiteY0" fmla="*/ 962809 h 1584959"/>
                <a:gd name="connsiteX1" fmla="*/ 132677 w 1753496"/>
                <a:gd name="connsiteY1" fmla="*/ 1091901 h 1584959"/>
                <a:gd name="connsiteX2" fmla="*/ 186466 w 1753496"/>
                <a:gd name="connsiteY2" fmla="*/ 1210235 h 1584959"/>
                <a:gd name="connsiteX3" fmla="*/ 261769 w 1753496"/>
                <a:gd name="connsiteY3" fmla="*/ 1382357 h 1584959"/>
                <a:gd name="connsiteX4" fmla="*/ 337073 w 1753496"/>
                <a:gd name="connsiteY4" fmla="*/ 1446903 h 1584959"/>
                <a:gd name="connsiteX5" fmla="*/ 412376 w 1753496"/>
                <a:gd name="connsiteY5" fmla="*/ 1565237 h 1584959"/>
                <a:gd name="connsiteX6" fmla="*/ 519953 w 1753496"/>
                <a:gd name="connsiteY6" fmla="*/ 1565237 h 1584959"/>
                <a:gd name="connsiteX7" fmla="*/ 659802 w 1753496"/>
                <a:gd name="connsiteY7" fmla="*/ 1500691 h 1584959"/>
                <a:gd name="connsiteX8" fmla="*/ 756621 w 1753496"/>
                <a:gd name="connsiteY8" fmla="*/ 1446903 h 1584959"/>
                <a:gd name="connsiteX9" fmla="*/ 842682 w 1753496"/>
                <a:gd name="connsiteY9" fmla="*/ 1457661 h 1584959"/>
                <a:gd name="connsiteX10" fmla="*/ 1036320 w 1753496"/>
                <a:gd name="connsiteY10" fmla="*/ 1403872 h 1584959"/>
                <a:gd name="connsiteX11" fmla="*/ 1186927 w 1753496"/>
                <a:gd name="connsiteY11" fmla="*/ 1371599 h 1584959"/>
                <a:gd name="connsiteX12" fmla="*/ 1272988 w 1753496"/>
                <a:gd name="connsiteY12" fmla="*/ 1317811 h 1584959"/>
                <a:gd name="connsiteX13" fmla="*/ 1326776 w 1753496"/>
                <a:gd name="connsiteY13" fmla="*/ 1253265 h 1584959"/>
                <a:gd name="connsiteX14" fmla="*/ 1541929 w 1753496"/>
                <a:gd name="connsiteY14" fmla="*/ 1285538 h 1584959"/>
                <a:gd name="connsiteX15" fmla="*/ 1671021 w 1753496"/>
                <a:gd name="connsiteY15" fmla="*/ 1177962 h 1584959"/>
                <a:gd name="connsiteX16" fmla="*/ 1681779 w 1753496"/>
                <a:gd name="connsiteY16" fmla="*/ 1102658 h 1584959"/>
                <a:gd name="connsiteX17" fmla="*/ 1735567 w 1753496"/>
                <a:gd name="connsiteY17" fmla="*/ 995082 h 1584959"/>
                <a:gd name="connsiteX18" fmla="*/ 1746324 w 1753496"/>
                <a:gd name="connsiteY18" fmla="*/ 844475 h 1584959"/>
                <a:gd name="connsiteX19" fmla="*/ 1692536 w 1753496"/>
                <a:gd name="connsiteY19" fmla="*/ 693868 h 1584959"/>
                <a:gd name="connsiteX20" fmla="*/ 1574202 w 1753496"/>
                <a:gd name="connsiteY20" fmla="*/ 424927 h 1584959"/>
                <a:gd name="connsiteX21" fmla="*/ 1445110 w 1753496"/>
                <a:gd name="connsiteY21" fmla="*/ 112955 h 1584959"/>
                <a:gd name="connsiteX22" fmla="*/ 1305261 w 1753496"/>
                <a:gd name="connsiteY22" fmla="*/ 16136 h 1584959"/>
                <a:gd name="connsiteX23" fmla="*/ 1176169 w 1753496"/>
                <a:gd name="connsiteY23" fmla="*/ 16136 h 1584959"/>
                <a:gd name="connsiteX24" fmla="*/ 971774 w 1753496"/>
                <a:gd name="connsiteY24" fmla="*/ 37651 h 1584959"/>
                <a:gd name="connsiteX25" fmla="*/ 821167 w 1753496"/>
                <a:gd name="connsiteY25" fmla="*/ 80682 h 1584959"/>
                <a:gd name="connsiteX26" fmla="*/ 627529 w 1753496"/>
                <a:gd name="connsiteY26" fmla="*/ 91439 h 1584959"/>
                <a:gd name="connsiteX27" fmla="*/ 423134 w 1753496"/>
                <a:gd name="connsiteY27" fmla="*/ 166743 h 1584959"/>
                <a:gd name="connsiteX28" fmla="*/ 283284 w 1753496"/>
                <a:gd name="connsiteY28" fmla="*/ 177501 h 1584959"/>
                <a:gd name="connsiteX29" fmla="*/ 154193 w 1753496"/>
                <a:gd name="connsiteY29" fmla="*/ 188258 h 1584959"/>
                <a:gd name="connsiteX30" fmla="*/ 14343 w 1753496"/>
                <a:gd name="connsiteY30" fmla="*/ 199016 h 1584959"/>
                <a:gd name="connsiteX31" fmla="*/ 68132 w 1753496"/>
                <a:gd name="connsiteY31" fmla="*/ 295835 h 1584959"/>
                <a:gd name="connsiteX32" fmla="*/ 100404 w 1753496"/>
                <a:gd name="connsiteY32" fmla="*/ 489472 h 1584959"/>
                <a:gd name="connsiteX33" fmla="*/ 57374 w 1753496"/>
                <a:gd name="connsiteY33" fmla="*/ 693868 h 1584959"/>
                <a:gd name="connsiteX34" fmla="*/ 57374 w 1753496"/>
                <a:gd name="connsiteY34" fmla="*/ 715383 h 158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53496" h="1584959">
                  <a:moveTo>
                    <a:pt x="100404" y="962809"/>
                  </a:moveTo>
                  <a:cubicBezTo>
                    <a:pt x="109368" y="1006736"/>
                    <a:pt x="118333" y="1050663"/>
                    <a:pt x="132677" y="1091901"/>
                  </a:cubicBezTo>
                  <a:cubicBezTo>
                    <a:pt x="147021" y="1133139"/>
                    <a:pt x="164951" y="1161826"/>
                    <a:pt x="186466" y="1210235"/>
                  </a:cubicBezTo>
                  <a:cubicBezTo>
                    <a:pt x="207981" y="1258644"/>
                    <a:pt x="236668" y="1342912"/>
                    <a:pt x="261769" y="1382357"/>
                  </a:cubicBezTo>
                  <a:cubicBezTo>
                    <a:pt x="286870" y="1421802"/>
                    <a:pt x="311972" y="1416423"/>
                    <a:pt x="337073" y="1446903"/>
                  </a:cubicBezTo>
                  <a:cubicBezTo>
                    <a:pt x="362174" y="1477383"/>
                    <a:pt x="381896" y="1545515"/>
                    <a:pt x="412376" y="1565237"/>
                  </a:cubicBezTo>
                  <a:cubicBezTo>
                    <a:pt x="442856" y="1584959"/>
                    <a:pt x="478715" y="1575995"/>
                    <a:pt x="519953" y="1565237"/>
                  </a:cubicBezTo>
                  <a:cubicBezTo>
                    <a:pt x="561191" y="1554479"/>
                    <a:pt x="620357" y="1520413"/>
                    <a:pt x="659802" y="1500691"/>
                  </a:cubicBezTo>
                  <a:cubicBezTo>
                    <a:pt x="699247" y="1480969"/>
                    <a:pt x="726141" y="1454075"/>
                    <a:pt x="756621" y="1446903"/>
                  </a:cubicBezTo>
                  <a:cubicBezTo>
                    <a:pt x="787101" y="1439731"/>
                    <a:pt x="796066" y="1464833"/>
                    <a:pt x="842682" y="1457661"/>
                  </a:cubicBezTo>
                  <a:cubicBezTo>
                    <a:pt x="889298" y="1450489"/>
                    <a:pt x="978946" y="1418216"/>
                    <a:pt x="1036320" y="1403872"/>
                  </a:cubicBezTo>
                  <a:cubicBezTo>
                    <a:pt x="1093694" y="1389528"/>
                    <a:pt x="1147482" y="1385942"/>
                    <a:pt x="1186927" y="1371599"/>
                  </a:cubicBezTo>
                  <a:cubicBezTo>
                    <a:pt x="1226372" y="1357256"/>
                    <a:pt x="1249680" y="1337533"/>
                    <a:pt x="1272988" y="1317811"/>
                  </a:cubicBezTo>
                  <a:cubicBezTo>
                    <a:pt x="1296296" y="1298089"/>
                    <a:pt x="1281953" y="1258644"/>
                    <a:pt x="1326776" y="1253265"/>
                  </a:cubicBezTo>
                  <a:cubicBezTo>
                    <a:pt x="1371600" y="1247886"/>
                    <a:pt x="1484555" y="1298089"/>
                    <a:pt x="1541929" y="1285538"/>
                  </a:cubicBezTo>
                  <a:cubicBezTo>
                    <a:pt x="1599303" y="1272987"/>
                    <a:pt x="1647713" y="1208442"/>
                    <a:pt x="1671021" y="1177962"/>
                  </a:cubicBezTo>
                  <a:cubicBezTo>
                    <a:pt x="1694329" y="1147482"/>
                    <a:pt x="1671021" y="1133138"/>
                    <a:pt x="1681779" y="1102658"/>
                  </a:cubicBezTo>
                  <a:cubicBezTo>
                    <a:pt x="1692537" y="1072178"/>
                    <a:pt x="1724810" y="1038112"/>
                    <a:pt x="1735567" y="995082"/>
                  </a:cubicBezTo>
                  <a:cubicBezTo>
                    <a:pt x="1746324" y="952052"/>
                    <a:pt x="1753496" y="894677"/>
                    <a:pt x="1746324" y="844475"/>
                  </a:cubicBezTo>
                  <a:cubicBezTo>
                    <a:pt x="1739152" y="794273"/>
                    <a:pt x="1721223" y="763793"/>
                    <a:pt x="1692536" y="693868"/>
                  </a:cubicBezTo>
                  <a:cubicBezTo>
                    <a:pt x="1663849" y="623943"/>
                    <a:pt x="1615440" y="521746"/>
                    <a:pt x="1574202" y="424927"/>
                  </a:cubicBezTo>
                  <a:cubicBezTo>
                    <a:pt x="1532964" y="328108"/>
                    <a:pt x="1489933" y="181087"/>
                    <a:pt x="1445110" y="112955"/>
                  </a:cubicBezTo>
                  <a:cubicBezTo>
                    <a:pt x="1400287" y="44823"/>
                    <a:pt x="1350084" y="32272"/>
                    <a:pt x="1305261" y="16136"/>
                  </a:cubicBezTo>
                  <a:cubicBezTo>
                    <a:pt x="1260438" y="0"/>
                    <a:pt x="1231750" y="12550"/>
                    <a:pt x="1176169" y="16136"/>
                  </a:cubicBezTo>
                  <a:cubicBezTo>
                    <a:pt x="1120588" y="19722"/>
                    <a:pt x="1030941" y="26893"/>
                    <a:pt x="971774" y="37651"/>
                  </a:cubicBezTo>
                  <a:cubicBezTo>
                    <a:pt x="912607" y="48409"/>
                    <a:pt x="878541" y="71717"/>
                    <a:pt x="821167" y="80682"/>
                  </a:cubicBezTo>
                  <a:cubicBezTo>
                    <a:pt x="763793" y="89647"/>
                    <a:pt x="693868" y="77096"/>
                    <a:pt x="627529" y="91439"/>
                  </a:cubicBezTo>
                  <a:cubicBezTo>
                    <a:pt x="561190" y="105783"/>
                    <a:pt x="480508" y="152399"/>
                    <a:pt x="423134" y="166743"/>
                  </a:cubicBezTo>
                  <a:cubicBezTo>
                    <a:pt x="365760" y="181087"/>
                    <a:pt x="283284" y="177501"/>
                    <a:pt x="283284" y="177501"/>
                  </a:cubicBezTo>
                  <a:lnTo>
                    <a:pt x="154193" y="188258"/>
                  </a:lnTo>
                  <a:cubicBezTo>
                    <a:pt x="109369" y="191844"/>
                    <a:pt x="28686" y="181087"/>
                    <a:pt x="14343" y="199016"/>
                  </a:cubicBezTo>
                  <a:cubicBezTo>
                    <a:pt x="0" y="216945"/>
                    <a:pt x="53789" y="247426"/>
                    <a:pt x="68132" y="295835"/>
                  </a:cubicBezTo>
                  <a:cubicBezTo>
                    <a:pt x="82476" y="344244"/>
                    <a:pt x="102197" y="423133"/>
                    <a:pt x="100404" y="489472"/>
                  </a:cubicBezTo>
                  <a:cubicBezTo>
                    <a:pt x="98611" y="555811"/>
                    <a:pt x="64546" y="656216"/>
                    <a:pt x="57374" y="693868"/>
                  </a:cubicBezTo>
                  <a:cubicBezTo>
                    <a:pt x="50202" y="731520"/>
                    <a:pt x="53788" y="723451"/>
                    <a:pt x="57374" y="715383"/>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19" name="正方形/長方形 18"/>
          <p:cNvSpPr/>
          <p:nvPr/>
        </p:nvSpPr>
        <p:spPr>
          <a:xfrm rot="60000">
            <a:off x="4537924" y="3864525"/>
            <a:ext cx="400023" cy="166270"/>
          </a:xfrm>
          <a:prstGeom prst="rect">
            <a:avLst/>
          </a:prstGeom>
          <a:solidFill>
            <a:srgbClr val="FFC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rot="-840000">
            <a:off x="6130702" y="3830319"/>
            <a:ext cx="208669" cy="108472"/>
          </a:xfrm>
          <a:prstGeom prst="rect">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rot="-840000">
            <a:off x="5768325" y="4023639"/>
            <a:ext cx="163832" cy="83658"/>
          </a:xfrm>
          <a:prstGeom prst="rect">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正方形/長方形 21"/>
          <p:cNvSpPr/>
          <p:nvPr/>
        </p:nvSpPr>
        <p:spPr>
          <a:xfrm rot="-840000">
            <a:off x="5341142" y="4198183"/>
            <a:ext cx="267497" cy="136592"/>
          </a:xfrm>
          <a:prstGeom prst="rect">
            <a:avLst/>
          </a:prstGeom>
          <a:solidFill>
            <a:srgbClr val="FFC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rot="-840000">
            <a:off x="4396325" y="3434562"/>
            <a:ext cx="117011" cy="205907"/>
          </a:xfrm>
          <a:prstGeom prst="rect">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50"/>
          <p:cNvGrpSpPr/>
          <p:nvPr/>
        </p:nvGrpSpPr>
        <p:grpSpPr>
          <a:xfrm>
            <a:off x="2808312" y="4167082"/>
            <a:ext cx="216024" cy="270030"/>
            <a:chOff x="1907704" y="4464695"/>
            <a:chExt cx="288032" cy="360040"/>
          </a:xfrm>
        </p:grpSpPr>
        <p:cxnSp>
          <p:nvCxnSpPr>
            <p:cNvPr id="25" name="直線矢印コネクタ 24"/>
            <p:cNvCxnSpPr/>
            <p:nvPr/>
          </p:nvCxnSpPr>
          <p:spPr>
            <a:xfrm>
              <a:off x="1907704" y="4536703"/>
              <a:ext cx="144016" cy="28803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flipH="1" flipV="1">
              <a:off x="2051720" y="4464695"/>
              <a:ext cx="144016" cy="36004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2" name="グループ化 51"/>
          <p:cNvGrpSpPr/>
          <p:nvPr/>
        </p:nvGrpSpPr>
        <p:grpSpPr>
          <a:xfrm>
            <a:off x="3281617" y="2855849"/>
            <a:ext cx="534807" cy="357127"/>
            <a:chOff x="2491558" y="2711833"/>
            <a:chExt cx="534807" cy="449468"/>
          </a:xfrm>
        </p:grpSpPr>
        <p:sp>
          <p:nvSpPr>
            <p:cNvPr id="24" name="正方形/長方形 23"/>
            <p:cNvSpPr/>
            <p:nvPr/>
          </p:nvSpPr>
          <p:spPr>
            <a:xfrm rot="120000">
              <a:off x="2851598" y="2711834"/>
              <a:ext cx="174767" cy="449467"/>
            </a:xfrm>
            <a:prstGeom prst="rect">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rot="120000">
              <a:off x="2491558" y="2711833"/>
              <a:ext cx="174767" cy="449467"/>
            </a:xfrm>
            <a:prstGeom prst="rect">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8" name="テキスト ボックス 27"/>
          <p:cNvSpPr txBox="1"/>
          <p:nvPr/>
        </p:nvSpPr>
        <p:spPr>
          <a:xfrm>
            <a:off x="2520280" y="1988840"/>
            <a:ext cx="1800200" cy="230832"/>
          </a:xfrm>
          <a:prstGeom prst="rect">
            <a:avLst/>
          </a:prstGeom>
          <a:solidFill>
            <a:schemeClr val="tx2"/>
          </a:solidFill>
        </p:spPr>
        <p:txBody>
          <a:bodyPr wrap="square" rtlCol="0">
            <a:spAutoFit/>
          </a:bodyPr>
          <a:lstStyle/>
          <a:p>
            <a:pPr algn="ctr"/>
            <a:r>
              <a:rPr lang="ja-JP" altLang="en-US" sz="900" dirty="0" smtClean="0">
                <a:solidFill>
                  <a:schemeClr val="bg1"/>
                </a:solidFill>
                <a:latin typeface="+mn-ea"/>
              </a:rPr>
              <a:t>エントランスエリア</a:t>
            </a:r>
            <a:endParaRPr kumimoji="1" lang="ja-JP" altLang="en-US" sz="900" dirty="0">
              <a:solidFill>
                <a:schemeClr val="bg1"/>
              </a:solidFill>
              <a:latin typeface="+mn-ea"/>
            </a:endParaRPr>
          </a:p>
        </p:txBody>
      </p:sp>
      <p:sp>
        <p:nvSpPr>
          <p:cNvPr id="29" name="テキスト ボックス 28"/>
          <p:cNvSpPr txBox="1"/>
          <p:nvPr/>
        </p:nvSpPr>
        <p:spPr>
          <a:xfrm>
            <a:off x="5616624" y="1988840"/>
            <a:ext cx="1152128" cy="276999"/>
          </a:xfrm>
          <a:prstGeom prst="rect">
            <a:avLst/>
          </a:prstGeom>
          <a:solidFill>
            <a:schemeClr val="tx2"/>
          </a:solidFill>
        </p:spPr>
        <p:txBody>
          <a:bodyPr wrap="square" rtlCol="0">
            <a:spAutoFit/>
          </a:bodyPr>
          <a:lstStyle/>
          <a:p>
            <a:pPr algn="ctr"/>
            <a:r>
              <a:rPr kumimoji="1" lang="en-US" altLang="ja-JP" sz="1200" dirty="0" smtClean="0">
                <a:solidFill>
                  <a:schemeClr val="bg1"/>
                </a:solidFill>
                <a:latin typeface="+mn-ea"/>
              </a:rPr>
              <a:t>Regatta Park</a:t>
            </a:r>
            <a:endParaRPr kumimoji="1" lang="ja-JP" altLang="en-US" sz="1200" dirty="0">
              <a:solidFill>
                <a:schemeClr val="bg1"/>
              </a:solidFill>
              <a:latin typeface="+mn-ea"/>
            </a:endParaRPr>
          </a:p>
        </p:txBody>
      </p:sp>
      <p:sp>
        <p:nvSpPr>
          <p:cNvPr id="30" name="テキスト ボックス 29"/>
          <p:cNvSpPr txBox="1"/>
          <p:nvPr/>
        </p:nvSpPr>
        <p:spPr>
          <a:xfrm>
            <a:off x="6624736" y="3429000"/>
            <a:ext cx="972616" cy="230832"/>
          </a:xfrm>
          <a:prstGeom prst="rect">
            <a:avLst/>
          </a:prstGeom>
          <a:solidFill>
            <a:srgbClr val="FF0000"/>
          </a:solidFill>
        </p:spPr>
        <p:txBody>
          <a:bodyPr wrap="square" rtlCol="0">
            <a:spAutoFit/>
          </a:bodyPr>
          <a:lstStyle/>
          <a:p>
            <a:r>
              <a:rPr lang="en-US" altLang="ja-JP" sz="900" dirty="0" err="1" smtClean="0">
                <a:solidFill>
                  <a:schemeClr val="bg1"/>
                </a:solidFill>
                <a:latin typeface="+mn-ea"/>
              </a:rPr>
              <a:t>Zhik</a:t>
            </a:r>
            <a:r>
              <a:rPr lang="ja-JP" altLang="en-US" sz="900" dirty="0" smtClean="0">
                <a:solidFill>
                  <a:schemeClr val="bg1"/>
                </a:solidFill>
                <a:latin typeface="+mn-ea"/>
              </a:rPr>
              <a:t>物販ブース</a:t>
            </a:r>
            <a:endParaRPr lang="en-US" altLang="ja-JP" sz="900" dirty="0" smtClean="0">
              <a:solidFill>
                <a:schemeClr val="bg1"/>
              </a:solidFill>
              <a:latin typeface="+mn-ea"/>
            </a:endParaRPr>
          </a:p>
        </p:txBody>
      </p:sp>
      <p:cxnSp>
        <p:nvCxnSpPr>
          <p:cNvPr id="31" name="直線矢印コネクタ 30"/>
          <p:cNvCxnSpPr>
            <a:stCxn id="30" idx="1"/>
            <a:endCxn id="20" idx="0"/>
          </p:cNvCxnSpPr>
          <p:nvPr/>
        </p:nvCxnSpPr>
        <p:spPr>
          <a:xfrm flipH="1">
            <a:off x="6221916" y="3544416"/>
            <a:ext cx="402820" cy="28751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6624736" y="4265513"/>
            <a:ext cx="684584" cy="230832"/>
          </a:xfrm>
          <a:prstGeom prst="rect">
            <a:avLst/>
          </a:prstGeom>
          <a:solidFill>
            <a:srgbClr val="FF0000"/>
          </a:solidFill>
        </p:spPr>
        <p:txBody>
          <a:bodyPr wrap="square" rtlCol="0">
            <a:spAutoFit/>
          </a:bodyPr>
          <a:lstStyle/>
          <a:p>
            <a:r>
              <a:rPr lang="ja-JP" altLang="en-US" sz="900" dirty="0" smtClean="0">
                <a:solidFill>
                  <a:schemeClr val="bg1"/>
                </a:solidFill>
                <a:latin typeface="+mn-ea"/>
              </a:rPr>
              <a:t>仮設トイレ</a:t>
            </a:r>
            <a:endParaRPr lang="en-US" altLang="ja-JP" sz="900" dirty="0" smtClean="0">
              <a:solidFill>
                <a:schemeClr val="bg1"/>
              </a:solidFill>
              <a:latin typeface="+mn-ea"/>
            </a:endParaRPr>
          </a:p>
        </p:txBody>
      </p:sp>
      <p:sp>
        <p:nvSpPr>
          <p:cNvPr id="33" name="テキスト ボックス 32"/>
          <p:cNvSpPr txBox="1"/>
          <p:nvPr/>
        </p:nvSpPr>
        <p:spPr>
          <a:xfrm>
            <a:off x="4968552" y="4365104"/>
            <a:ext cx="936104" cy="369332"/>
          </a:xfrm>
          <a:prstGeom prst="rect">
            <a:avLst/>
          </a:prstGeom>
          <a:solidFill>
            <a:srgbClr val="FF0000"/>
          </a:solidFill>
        </p:spPr>
        <p:txBody>
          <a:bodyPr wrap="square" rtlCol="0">
            <a:spAutoFit/>
          </a:bodyPr>
          <a:lstStyle/>
          <a:p>
            <a:r>
              <a:rPr lang="en-US" altLang="ja-JP" sz="900" dirty="0" smtClean="0">
                <a:solidFill>
                  <a:schemeClr val="bg1"/>
                </a:solidFill>
                <a:latin typeface="+mn-ea"/>
              </a:rPr>
              <a:t>Home of Sailing</a:t>
            </a:r>
            <a:r>
              <a:rPr lang="ja-JP" altLang="en-US" sz="900" dirty="0" smtClean="0">
                <a:solidFill>
                  <a:schemeClr val="bg1"/>
                </a:solidFill>
                <a:latin typeface="+mn-ea"/>
              </a:rPr>
              <a:t>　　　　</a:t>
            </a:r>
            <a:r>
              <a:rPr lang="en-US" altLang="ja-JP" sz="900" dirty="0" smtClean="0">
                <a:solidFill>
                  <a:schemeClr val="bg1"/>
                </a:solidFill>
                <a:latin typeface="+mn-ea"/>
              </a:rPr>
              <a:t>※WS</a:t>
            </a:r>
            <a:r>
              <a:rPr lang="ja-JP" altLang="en-US" sz="900" dirty="0" smtClean="0">
                <a:solidFill>
                  <a:schemeClr val="bg1"/>
                </a:solidFill>
                <a:latin typeface="+mn-ea"/>
              </a:rPr>
              <a:t>運営本部</a:t>
            </a:r>
            <a:endParaRPr lang="en-US" altLang="ja-JP" sz="900" dirty="0" smtClean="0">
              <a:solidFill>
                <a:schemeClr val="bg1"/>
              </a:solidFill>
              <a:latin typeface="+mn-ea"/>
            </a:endParaRPr>
          </a:p>
        </p:txBody>
      </p:sp>
      <p:sp>
        <p:nvSpPr>
          <p:cNvPr id="34" name="テキスト ボックス 33"/>
          <p:cNvSpPr txBox="1"/>
          <p:nvPr/>
        </p:nvSpPr>
        <p:spPr>
          <a:xfrm>
            <a:off x="3960440" y="4005064"/>
            <a:ext cx="792088" cy="369332"/>
          </a:xfrm>
          <a:prstGeom prst="rect">
            <a:avLst/>
          </a:prstGeom>
          <a:solidFill>
            <a:srgbClr val="FF0000"/>
          </a:solidFill>
        </p:spPr>
        <p:txBody>
          <a:bodyPr wrap="square" rtlCol="0">
            <a:spAutoFit/>
          </a:bodyPr>
          <a:lstStyle/>
          <a:p>
            <a:r>
              <a:rPr lang="ja-JP" altLang="en-US" sz="900" dirty="0" smtClean="0">
                <a:solidFill>
                  <a:schemeClr val="bg1"/>
                </a:solidFill>
                <a:latin typeface="+mn-ea"/>
              </a:rPr>
              <a:t>大型ビジョン     ＆ステージ</a:t>
            </a:r>
            <a:endParaRPr lang="en-US" altLang="ja-JP" sz="900" dirty="0" smtClean="0">
              <a:solidFill>
                <a:schemeClr val="bg1"/>
              </a:solidFill>
              <a:latin typeface="+mn-ea"/>
            </a:endParaRPr>
          </a:p>
        </p:txBody>
      </p:sp>
      <p:sp>
        <p:nvSpPr>
          <p:cNvPr id="35" name="テキスト ボックス 34"/>
          <p:cNvSpPr txBox="1"/>
          <p:nvPr/>
        </p:nvSpPr>
        <p:spPr>
          <a:xfrm>
            <a:off x="3816424" y="2924944"/>
            <a:ext cx="648072" cy="230832"/>
          </a:xfrm>
          <a:prstGeom prst="rect">
            <a:avLst/>
          </a:prstGeom>
          <a:solidFill>
            <a:srgbClr val="FF0000"/>
          </a:solidFill>
        </p:spPr>
        <p:txBody>
          <a:bodyPr wrap="square" rtlCol="0">
            <a:spAutoFit/>
          </a:bodyPr>
          <a:lstStyle/>
          <a:p>
            <a:r>
              <a:rPr lang="ja-JP" altLang="en-US" sz="900" dirty="0" smtClean="0">
                <a:solidFill>
                  <a:schemeClr val="bg1"/>
                </a:solidFill>
                <a:latin typeface="+mn-ea"/>
              </a:rPr>
              <a:t>・医務室</a:t>
            </a:r>
            <a:endParaRPr lang="en-US" altLang="ja-JP" sz="900" dirty="0" smtClean="0">
              <a:solidFill>
                <a:schemeClr val="bg1"/>
              </a:solidFill>
              <a:latin typeface="+mn-ea"/>
            </a:endParaRPr>
          </a:p>
        </p:txBody>
      </p:sp>
      <p:sp>
        <p:nvSpPr>
          <p:cNvPr id="36" name="テキスト ボックス 35"/>
          <p:cNvSpPr txBox="1"/>
          <p:nvPr/>
        </p:nvSpPr>
        <p:spPr>
          <a:xfrm>
            <a:off x="2376264" y="2777153"/>
            <a:ext cx="936104" cy="507831"/>
          </a:xfrm>
          <a:prstGeom prst="rect">
            <a:avLst/>
          </a:prstGeom>
          <a:solidFill>
            <a:srgbClr val="FF0000"/>
          </a:solidFill>
        </p:spPr>
        <p:txBody>
          <a:bodyPr wrap="square" rtlCol="0">
            <a:spAutoFit/>
          </a:bodyPr>
          <a:lstStyle/>
          <a:p>
            <a:r>
              <a:rPr lang="ja-JP" altLang="en-US" sz="900" dirty="0" smtClean="0">
                <a:solidFill>
                  <a:schemeClr val="bg1"/>
                </a:solidFill>
                <a:latin typeface="+mn-ea"/>
              </a:rPr>
              <a:t>レースオフィス</a:t>
            </a:r>
            <a:endParaRPr lang="en-US" altLang="ja-JP" sz="900" dirty="0" smtClean="0">
              <a:solidFill>
                <a:schemeClr val="bg1"/>
              </a:solidFill>
              <a:latin typeface="+mn-ea"/>
            </a:endParaRPr>
          </a:p>
          <a:p>
            <a:r>
              <a:rPr lang="ja-JP" altLang="en-US" sz="900" dirty="0" smtClean="0">
                <a:solidFill>
                  <a:schemeClr val="bg1"/>
                </a:solidFill>
                <a:latin typeface="+mn-ea"/>
              </a:rPr>
              <a:t>・受付</a:t>
            </a:r>
            <a:endParaRPr lang="en-US" altLang="ja-JP" sz="900" dirty="0" smtClean="0">
              <a:solidFill>
                <a:schemeClr val="bg1"/>
              </a:solidFill>
              <a:latin typeface="+mn-ea"/>
            </a:endParaRPr>
          </a:p>
          <a:p>
            <a:r>
              <a:rPr lang="ja-JP" altLang="en-US" sz="900" dirty="0" smtClean="0">
                <a:solidFill>
                  <a:schemeClr val="bg1"/>
                </a:solidFill>
                <a:latin typeface="+mn-ea"/>
              </a:rPr>
              <a:t>・審判ルーム</a:t>
            </a:r>
            <a:endParaRPr lang="en-US" altLang="ja-JP" sz="900" dirty="0" smtClean="0">
              <a:solidFill>
                <a:schemeClr val="bg1"/>
              </a:solidFill>
              <a:latin typeface="+mn-ea"/>
            </a:endParaRPr>
          </a:p>
        </p:txBody>
      </p:sp>
      <p:sp>
        <p:nvSpPr>
          <p:cNvPr id="37" name="テキスト ボックス 36"/>
          <p:cNvSpPr txBox="1"/>
          <p:nvPr/>
        </p:nvSpPr>
        <p:spPr>
          <a:xfrm>
            <a:off x="2736304" y="4437112"/>
            <a:ext cx="1800200" cy="430887"/>
          </a:xfrm>
          <a:prstGeom prst="rect">
            <a:avLst/>
          </a:prstGeom>
          <a:noFill/>
        </p:spPr>
        <p:txBody>
          <a:bodyPr wrap="square" rtlCol="0">
            <a:spAutoFit/>
          </a:bodyPr>
          <a:lstStyle/>
          <a:p>
            <a:r>
              <a:rPr kumimoji="1" lang="ja-JP" altLang="en-US" sz="1050" dirty="0" smtClean="0">
                <a:solidFill>
                  <a:schemeClr val="bg1"/>
                </a:solidFill>
                <a:latin typeface="+mn-ea"/>
              </a:rPr>
              <a:t>各クラスヨット入水場</a:t>
            </a:r>
            <a:endParaRPr kumimoji="1" lang="en-US" altLang="ja-JP" sz="1050" dirty="0" smtClean="0">
              <a:solidFill>
                <a:schemeClr val="bg1"/>
              </a:solidFill>
              <a:latin typeface="+mn-ea"/>
            </a:endParaRPr>
          </a:p>
          <a:p>
            <a:r>
              <a:rPr lang="en-US" altLang="ja-JP" sz="1050" dirty="0" smtClean="0">
                <a:solidFill>
                  <a:schemeClr val="bg1"/>
                </a:solidFill>
                <a:latin typeface="+mn-ea"/>
              </a:rPr>
              <a:t>※</a:t>
            </a:r>
            <a:r>
              <a:rPr lang="ja-JP" altLang="en-US" sz="1050" dirty="0" smtClean="0">
                <a:solidFill>
                  <a:schemeClr val="bg1"/>
                </a:solidFill>
                <a:latin typeface="+mn-ea"/>
              </a:rPr>
              <a:t>レースは沖合にて実施</a:t>
            </a:r>
            <a:endParaRPr kumimoji="1" lang="ja-JP" altLang="en-US" sz="1050" dirty="0">
              <a:solidFill>
                <a:schemeClr val="bg1"/>
              </a:solidFill>
              <a:latin typeface="+mn-ea"/>
            </a:endParaRPr>
          </a:p>
        </p:txBody>
      </p:sp>
      <p:sp>
        <p:nvSpPr>
          <p:cNvPr id="38" name="テキスト ボックス 37"/>
          <p:cNvSpPr txBox="1"/>
          <p:nvPr/>
        </p:nvSpPr>
        <p:spPr>
          <a:xfrm>
            <a:off x="2664296" y="5085184"/>
            <a:ext cx="1728192" cy="369332"/>
          </a:xfrm>
          <a:prstGeom prst="rect">
            <a:avLst/>
          </a:prstGeom>
          <a:solidFill>
            <a:srgbClr val="FFFFFF">
              <a:alpha val="60000"/>
            </a:srgbClr>
          </a:solidFill>
        </p:spPr>
        <p:txBody>
          <a:bodyPr wrap="square" rtlCol="0">
            <a:spAutoFit/>
          </a:bodyPr>
          <a:lstStyle/>
          <a:p>
            <a:r>
              <a:rPr kumimoji="1" lang="ja-JP" altLang="en-US" sz="900" dirty="0" smtClean="0">
                <a:solidFill>
                  <a:srgbClr val="FF0000"/>
                </a:solidFill>
                <a:latin typeface="+mn-ea"/>
              </a:rPr>
              <a:t>各芝生エリアに協賛社のテーブル・イス・ハンモックなどを設置</a:t>
            </a:r>
            <a:endParaRPr kumimoji="1" lang="ja-JP" altLang="en-US" sz="900" dirty="0">
              <a:solidFill>
                <a:srgbClr val="FF0000"/>
              </a:solidFill>
              <a:latin typeface="+mn-ea"/>
            </a:endParaRPr>
          </a:p>
        </p:txBody>
      </p:sp>
      <p:sp>
        <p:nvSpPr>
          <p:cNvPr id="43" name="テキスト ボックス 42"/>
          <p:cNvSpPr txBox="1"/>
          <p:nvPr/>
        </p:nvSpPr>
        <p:spPr>
          <a:xfrm>
            <a:off x="1296144" y="3212976"/>
            <a:ext cx="1404664" cy="369332"/>
          </a:xfrm>
          <a:prstGeom prst="rect">
            <a:avLst/>
          </a:prstGeom>
          <a:solidFill>
            <a:schemeClr val="tx2"/>
          </a:solidFill>
        </p:spPr>
        <p:txBody>
          <a:bodyPr wrap="square" rtlCol="0">
            <a:spAutoFit/>
          </a:bodyPr>
          <a:lstStyle/>
          <a:p>
            <a:pPr algn="ctr"/>
            <a:r>
              <a:rPr lang="en-US" altLang="ja-JP" sz="900" dirty="0" smtClean="0">
                <a:solidFill>
                  <a:schemeClr val="bg1"/>
                </a:solidFill>
                <a:latin typeface="+mn-ea"/>
              </a:rPr>
              <a:t>Kenneth </a:t>
            </a:r>
            <a:r>
              <a:rPr lang="en-US" altLang="ja-JP" sz="900" dirty="0" err="1" smtClean="0">
                <a:solidFill>
                  <a:schemeClr val="bg1"/>
                </a:solidFill>
                <a:latin typeface="+mn-ea"/>
              </a:rPr>
              <a:t>M.Myers</a:t>
            </a:r>
            <a:r>
              <a:rPr lang="en-US" altLang="ja-JP" sz="900" dirty="0" smtClean="0">
                <a:solidFill>
                  <a:schemeClr val="bg1"/>
                </a:solidFill>
                <a:latin typeface="+mn-ea"/>
              </a:rPr>
              <a:t> Bayside Park</a:t>
            </a:r>
            <a:endParaRPr kumimoji="1" lang="ja-JP" altLang="en-US" sz="900" dirty="0">
              <a:solidFill>
                <a:schemeClr val="bg1"/>
              </a:solidFill>
              <a:latin typeface="+mn-ea"/>
            </a:endParaRPr>
          </a:p>
        </p:txBody>
      </p:sp>
      <p:cxnSp>
        <p:nvCxnSpPr>
          <p:cNvPr id="47" name="直線コネクタ 46"/>
          <p:cNvCxnSpPr/>
          <p:nvPr/>
        </p:nvCxnSpPr>
        <p:spPr>
          <a:xfrm>
            <a:off x="5832648" y="1556792"/>
            <a:ext cx="409069" cy="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p:cNvSpPr txBox="1"/>
          <p:nvPr/>
        </p:nvSpPr>
        <p:spPr>
          <a:xfrm>
            <a:off x="6408712" y="1268760"/>
            <a:ext cx="2735288" cy="261610"/>
          </a:xfrm>
          <a:prstGeom prst="rect">
            <a:avLst/>
          </a:prstGeom>
          <a:noFill/>
        </p:spPr>
        <p:txBody>
          <a:bodyPr wrap="square" rtlCol="0">
            <a:spAutoFit/>
          </a:bodyPr>
          <a:lstStyle/>
          <a:p>
            <a:r>
              <a:rPr kumimoji="1" lang="ja-JP" altLang="en-US" sz="1100" dirty="0" smtClean="0">
                <a:solidFill>
                  <a:schemeClr val="tx2"/>
                </a:solidFill>
                <a:latin typeface="+mn-ea"/>
              </a:rPr>
              <a:t>簡易柵あり　　　　　　　　オープンスペース</a:t>
            </a:r>
            <a:endParaRPr kumimoji="1" lang="ja-JP" altLang="en-US" sz="1100" dirty="0">
              <a:solidFill>
                <a:schemeClr val="tx2"/>
              </a:solidFill>
              <a:latin typeface="+mn-ea"/>
            </a:endParaRPr>
          </a:p>
        </p:txBody>
      </p:sp>
      <p:sp>
        <p:nvSpPr>
          <p:cNvPr id="49" name="テキスト ボックス 48"/>
          <p:cNvSpPr txBox="1"/>
          <p:nvPr/>
        </p:nvSpPr>
        <p:spPr>
          <a:xfrm>
            <a:off x="6120680" y="5301208"/>
            <a:ext cx="1728192" cy="415498"/>
          </a:xfrm>
          <a:prstGeom prst="rect">
            <a:avLst/>
          </a:prstGeom>
          <a:noFill/>
        </p:spPr>
        <p:txBody>
          <a:bodyPr wrap="square" rtlCol="0">
            <a:spAutoFit/>
          </a:bodyPr>
          <a:lstStyle/>
          <a:p>
            <a:pPr algn="r"/>
            <a:r>
              <a:rPr kumimoji="1" lang="en-US" altLang="ja-JP" sz="1050" dirty="0" smtClean="0">
                <a:solidFill>
                  <a:srgbClr val="FFFF00"/>
                </a:solidFill>
                <a:effectLst>
                  <a:outerShdw blurRad="38100" dist="38100" dir="2700000" algn="tl">
                    <a:srgbClr val="000000">
                      <a:alpha val="43137"/>
                    </a:srgbClr>
                  </a:outerShdw>
                </a:effectLst>
                <a:latin typeface="+mn-ea"/>
              </a:rPr>
              <a:t>※Google Map</a:t>
            </a:r>
            <a:r>
              <a:rPr kumimoji="1" lang="ja-JP" altLang="en-US" sz="1050" dirty="0" smtClean="0">
                <a:solidFill>
                  <a:srgbClr val="FFFF00"/>
                </a:solidFill>
                <a:effectLst>
                  <a:outerShdw blurRad="38100" dist="38100" dir="2700000" algn="tl">
                    <a:srgbClr val="000000">
                      <a:alpha val="43137"/>
                    </a:srgbClr>
                  </a:outerShdw>
                </a:effectLst>
                <a:latin typeface="+mn-ea"/>
              </a:rPr>
              <a:t>より</a:t>
            </a:r>
            <a:endParaRPr kumimoji="1" lang="en-US" altLang="ja-JP" sz="1050" dirty="0" smtClean="0">
              <a:solidFill>
                <a:srgbClr val="FFFF00"/>
              </a:solidFill>
              <a:effectLst>
                <a:outerShdw blurRad="38100" dist="38100" dir="2700000" algn="tl">
                  <a:srgbClr val="000000">
                    <a:alpha val="43137"/>
                  </a:srgbClr>
                </a:outerShdw>
              </a:effectLst>
              <a:latin typeface="+mn-ea"/>
            </a:endParaRPr>
          </a:p>
          <a:p>
            <a:pPr algn="r"/>
            <a:r>
              <a:rPr lang="ja-JP" altLang="en-US" sz="1050" dirty="0" smtClean="0">
                <a:solidFill>
                  <a:srgbClr val="FFFF00"/>
                </a:solidFill>
                <a:effectLst>
                  <a:outerShdw blurRad="38100" dist="38100" dir="2700000" algn="tl">
                    <a:srgbClr val="000000">
                      <a:alpha val="43137"/>
                    </a:srgbClr>
                  </a:outerShdw>
                </a:effectLst>
                <a:latin typeface="+mn-ea"/>
              </a:rPr>
              <a:t>（ココナッツグローブ拡大）</a:t>
            </a:r>
            <a:endParaRPr kumimoji="1" lang="en-US" altLang="ja-JP" sz="1050" dirty="0" smtClean="0">
              <a:solidFill>
                <a:srgbClr val="FFFF00"/>
              </a:solidFill>
              <a:effectLst>
                <a:outerShdw blurRad="38100" dist="38100" dir="2700000" algn="tl">
                  <a:srgbClr val="000000">
                    <a:alpha val="43137"/>
                  </a:srgbClr>
                </a:outerShdw>
              </a:effectLst>
              <a:latin typeface="+mn-ea"/>
            </a:endParaRPr>
          </a:p>
        </p:txBody>
      </p:sp>
      <p:grpSp>
        <p:nvGrpSpPr>
          <p:cNvPr id="51" name="グループ化 50"/>
          <p:cNvGrpSpPr/>
          <p:nvPr/>
        </p:nvGrpSpPr>
        <p:grpSpPr>
          <a:xfrm>
            <a:off x="3312368" y="2204864"/>
            <a:ext cx="217954" cy="387623"/>
            <a:chOff x="3203848" y="1700808"/>
            <a:chExt cx="217954" cy="387623"/>
          </a:xfrm>
        </p:grpSpPr>
        <p:cxnSp>
          <p:nvCxnSpPr>
            <p:cNvPr id="41" name="直線矢印コネクタ 40"/>
            <p:cNvCxnSpPr/>
            <p:nvPr/>
          </p:nvCxnSpPr>
          <p:spPr>
            <a:xfrm>
              <a:off x="3203848" y="1772816"/>
              <a:ext cx="72008" cy="31561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p:nvPr/>
          </p:nvCxnSpPr>
          <p:spPr>
            <a:xfrm flipH="1" flipV="1">
              <a:off x="3347864" y="1700808"/>
              <a:ext cx="73938" cy="32407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54" name="正方形/長方形 53"/>
          <p:cNvSpPr/>
          <p:nvPr/>
        </p:nvSpPr>
        <p:spPr>
          <a:xfrm rot="-840000">
            <a:off x="5960886" y="3876568"/>
            <a:ext cx="142184" cy="112975"/>
          </a:xfrm>
          <a:prstGeom prst="rect">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p:cNvSpPr/>
          <p:nvPr/>
        </p:nvSpPr>
        <p:spPr>
          <a:xfrm rot="-840000">
            <a:off x="1766667" y="3874328"/>
            <a:ext cx="145004" cy="286850"/>
          </a:xfrm>
          <a:prstGeom prst="rect">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p:cNvSpPr txBox="1"/>
          <p:nvPr/>
        </p:nvSpPr>
        <p:spPr>
          <a:xfrm>
            <a:off x="1008112" y="3861048"/>
            <a:ext cx="684584" cy="230832"/>
          </a:xfrm>
          <a:prstGeom prst="rect">
            <a:avLst/>
          </a:prstGeom>
          <a:solidFill>
            <a:srgbClr val="FF0000"/>
          </a:solidFill>
        </p:spPr>
        <p:txBody>
          <a:bodyPr wrap="square" rtlCol="0">
            <a:spAutoFit/>
          </a:bodyPr>
          <a:lstStyle/>
          <a:p>
            <a:r>
              <a:rPr lang="ja-JP" altLang="en-US" sz="900" dirty="0" smtClean="0">
                <a:solidFill>
                  <a:schemeClr val="bg1"/>
                </a:solidFill>
                <a:latin typeface="+mn-ea"/>
              </a:rPr>
              <a:t>仮設トイレ</a:t>
            </a:r>
            <a:endParaRPr lang="en-US" altLang="ja-JP" sz="900" dirty="0" smtClean="0">
              <a:solidFill>
                <a:schemeClr val="bg1"/>
              </a:solidFill>
              <a:latin typeface="+mn-ea"/>
            </a:endParaRPr>
          </a:p>
        </p:txBody>
      </p:sp>
      <p:cxnSp>
        <p:nvCxnSpPr>
          <p:cNvPr id="58" name="直線コネクタ 57"/>
          <p:cNvCxnSpPr/>
          <p:nvPr/>
        </p:nvCxnSpPr>
        <p:spPr>
          <a:xfrm>
            <a:off x="7272808" y="1556792"/>
            <a:ext cx="40906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9" name="テキスト ボックス 58"/>
          <p:cNvSpPr txBox="1"/>
          <p:nvPr/>
        </p:nvSpPr>
        <p:spPr>
          <a:xfrm>
            <a:off x="6624736" y="3833465"/>
            <a:ext cx="1296144" cy="369332"/>
          </a:xfrm>
          <a:prstGeom prst="rect">
            <a:avLst/>
          </a:prstGeom>
          <a:solidFill>
            <a:srgbClr val="FF0000"/>
          </a:solidFill>
        </p:spPr>
        <p:txBody>
          <a:bodyPr wrap="square" rtlCol="0">
            <a:spAutoFit/>
          </a:bodyPr>
          <a:lstStyle/>
          <a:p>
            <a:r>
              <a:rPr lang="ja-JP" altLang="en-US" sz="900" dirty="0" smtClean="0">
                <a:solidFill>
                  <a:schemeClr val="bg1"/>
                </a:solidFill>
                <a:latin typeface="+mn-ea"/>
              </a:rPr>
              <a:t>タージスホートワークス物販ブース</a:t>
            </a:r>
            <a:endParaRPr lang="en-US" altLang="ja-JP" sz="900" dirty="0" smtClean="0">
              <a:solidFill>
                <a:schemeClr val="bg1"/>
              </a:solidFill>
              <a:latin typeface="+mn-ea"/>
            </a:endParaRPr>
          </a:p>
        </p:txBody>
      </p:sp>
      <p:cxnSp>
        <p:nvCxnSpPr>
          <p:cNvPr id="62" name="直線矢印コネクタ 61"/>
          <p:cNvCxnSpPr>
            <a:stCxn id="59" idx="1"/>
            <a:endCxn id="54" idx="3"/>
          </p:cNvCxnSpPr>
          <p:nvPr/>
        </p:nvCxnSpPr>
        <p:spPr>
          <a:xfrm flipH="1" flipV="1">
            <a:off x="6100958" y="3915857"/>
            <a:ext cx="523778" cy="10227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a:stCxn id="32" idx="1"/>
          </p:cNvCxnSpPr>
          <p:nvPr/>
        </p:nvCxnSpPr>
        <p:spPr>
          <a:xfrm flipH="1" flipV="1">
            <a:off x="5904656" y="4076554"/>
            <a:ext cx="720080" cy="3043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a:stCxn id="68" idx="1"/>
            <a:endCxn id="23" idx="3"/>
          </p:cNvCxnSpPr>
          <p:nvPr/>
        </p:nvCxnSpPr>
        <p:spPr>
          <a:xfrm flipH="1">
            <a:off x="4511598" y="2968352"/>
            <a:ext cx="2113138" cy="55501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8" name="テキスト ボックス 67"/>
          <p:cNvSpPr txBox="1"/>
          <p:nvPr/>
        </p:nvSpPr>
        <p:spPr>
          <a:xfrm>
            <a:off x="6624736" y="2852936"/>
            <a:ext cx="1152128" cy="230832"/>
          </a:xfrm>
          <a:prstGeom prst="rect">
            <a:avLst/>
          </a:prstGeom>
          <a:solidFill>
            <a:srgbClr val="FF0000"/>
          </a:solidFill>
        </p:spPr>
        <p:txBody>
          <a:bodyPr wrap="square" rtlCol="0">
            <a:spAutoFit/>
          </a:bodyPr>
          <a:lstStyle/>
          <a:p>
            <a:r>
              <a:rPr lang="ja-JP" altLang="en-US" sz="900" dirty="0" smtClean="0">
                <a:solidFill>
                  <a:schemeClr val="bg1"/>
                </a:solidFill>
                <a:latin typeface="+mn-ea"/>
              </a:rPr>
              <a:t>ユーヘルス　ブース</a:t>
            </a:r>
            <a:endParaRPr lang="en-US" altLang="ja-JP" sz="900" dirty="0" smtClean="0">
              <a:solidFill>
                <a:schemeClr val="bg1"/>
              </a:solidFill>
              <a:latin typeface="+mn-ea"/>
            </a:endParaRPr>
          </a:p>
        </p:txBody>
      </p:sp>
      <p:cxnSp>
        <p:nvCxnSpPr>
          <p:cNvPr id="70" name="直線矢印コネクタ 69"/>
          <p:cNvCxnSpPr>
            <a:stCxn id="38" idx="0"/>
          </p:cNvCxnSpPr>
          <p:nvPr/>
        </p:nvCxnSpPr>
        <p:spPr>
          <a:xfrm flipV="1">
            <a:off x="3528392" y="4221088"/>
            <a:ext cx="1728192" cy="864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79" name="グループ化 78"/>
          <p:cNvGrpSpPr/>
          <p:nvPr/>
        </p:nvGrpSpPr>
        <p:grpSpPr>
          <a:xfrm>
            <a:off x="3856748" y="2490841"/>
            <a:ext cx="247708" cy="202689"/>
            <a:chOff x="7236296" y="1988840"/>
            <a:chExt cx="319716" cy="261610"/>
          </a:xfrm>
        </p:grpSpPr>
        <p:sp>
          <p:nvSpPr>
            <p:cNvPr id="74" name="星 5 73"/>
            <p:cNvSpPr/>
            <p:nvPr/>
          </p:nvSpPr>
          <p:spPr>
            <a:xfrm>
              <a:off x="7236296" y="2032045"/>
              <a:ext cx="172819" cy="172819"/>
            </a:xfrm>
            <a:prstGeom prst="star5">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76" name="テキスト ボックス 75"/>
            <p:cNvSpPr txBox="1"/>
            <p:nvPr/>
          </p:nvSpPr>
          <p:spPr>
            <a:xfrm>
              <a:off x="7365910" y="1988840"/>
              <a:ext cx="190102" cy="261610"/>
            </a:xfrm>
            <a:prstGeom prst="rect">
              <a:avLst/>
            </a:prstGeom>
            <a:noFill/>
          </p:spPr>
          <p:txBody>
            <a:bodyPr wrap="square" rtlCol="0">
              <a:spAutoFit/>
            </a:bodyPr>
            <a:lstStyle/>
            <a:p>
              <a:r>
                <a:rPr kumimoji="1" lang="ja-JP" altLang="en-US" sz="1100" b="1" dirty="0" smtClean="0">
                  <a:solidFill>
                    <a:srgbClr val="FF0000"/>
                  </a:solidFill>
                </a:rPr>
                <a:t>１</a:t>
              </a:r>
              <a:endParaRPr kumimoji="1" lang="ja-JP" altLang="en-US" sz="1100" b="1" dirty="0">
                <a:solidFill>
                  <a:srgbClr val="FF0000"/>
                </a:solidFill>
              </a:endParaRPr>
            </a:p>
          </p:txBody>
        </p:sp>
      </p:grpSp>
      <p:grpSp>
        <p:nvGrpSpPr>
          <p:cNvPr id="80" name="グループ化 79"/>
          <p:cNvGrpSpPr/>
          <p:nvPr/>
        </p:nvGrpSpPr>
        <p:grpSpPr>
          <a:xfrm>
            <a:off x="3424700" y="2778874"/>
            <a:ext cx="247708" cy="261610"/>
            <a:chOff x="7236296" y="1988840"/>
            <a:chExt cx="319716" cy="337659"/>
          </a:xfrm>
        </p:grpSpPr>
        <p:sp>
          <p:nvSpPr>
            <p:cNvPr id="81" name="星 5 80"/>
            <p:cNvSpPr/>
            <p:nvPr/>
          </p:nvSpPr>
          <p:spPr>
            <a:xfrm>
              <a:off x="7236296" y="2032045"/>
              <a:ext cx="172819" cy="172819"/>
            </a:xfrm>
            <a:prstGeom prst="star5">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82" name="テキスト ボックス 81"/>
            <p:cNvSpPr txBox="1"/>
            <p:nvPr/>
          </p:nvSpPr>
          <p:spPr>
            <a:xfrm>
              <a:off x="7365910" y="1988840"/>
              <a:ext cx="190102" cy="337659"/>
            </a:xfrm>
            <a:prstGeom prst="rect">
              <a:avLst/>
            </a:prstGeom>
            <a:noFill/>
          </p:spPr>
          <p:txBody>
            <a:bodyPr wrap="square" rtlCol="0">
              <a:spAutoFit/>
            </a:bodyPr>
            <a:lstStyle/>
            <a:p>
              <a:r>
                <a:rPr kumimoji="1" lang="ja-JP" altLang="en-US" sz="1100" b="1" dirty="0" smtClean="0">
                  <a:solidFill>
                    <a:srgbClr val="FF0000"/>
                  </a:solidFill>
                </a:rPr>
                <a:t>５</a:t>
              </a:r>
              <a:endParaRPr kumimoji="1" lang="ja-JP" altLang="en-US" sz="1100" b="1" dirty="0">
                <a:solidFill>
                  <a:srgbClr val="FF0000"/>
                </a:solidFill>
              </a:endParaRPr>
            </a:p>
          </p:txBody>
        </p:sp>
      </p:grpSp>
      <p:grpSp>
        <p:nvGrpSpPr>
          <p:cNvPr id="83" name="グループ化 82"/>
          <p:cNvGrpSpPr/>
          <p:nvPr/>
        </p:nvGrpSpPr>
        <p:grpSpPr>
          <a:xfrm>
            <a:off x="4896544" y="2931274"/>
            <a:ext cx="247708" cy="261610"/>
            <a:chOff x="7236296" y="1988840"/>
            <a:chExt cx="319716" cy="337659"/>
          </a:xfrm>
        </p:grpSpPr>
        <p:sp>
          <p:nvSpPr>
            <p:cNvPr id="84" name="星 5 83"/>
            <p:cNvSpPr/>
            <p:nvPr/>
          </p:nvSpPr>
          <p:spPr>
            <a:xfrm>
              <a:off x="7236296" y="2032045"/>
              <a:ext cx="172819" cy="172819"/>
            </a:xfrm>
            <a:prstGeom prst="star5">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85" name="テキスト ボックス 84"/>
            <p:cNvSpPr txBox="1"/>
            <p:nvPr/>
          </p:nvSpPr>
          <p:spPr>
            <a:xfrm>
              <a:off x="7365910" y="1988840"/>
              <a:ext cx="190102" cy="337659"/>
            </a:xfrm>
            <a:prstGeom prst="rect">
              <a:avLst/>
            </a:prstGeom>
            <a:noFill/>
          </p:spPr>
          <p:txBody>
            <a:bodyPr wrap="square" rtlCol="0">
              <a:spAutoFit/>
            </a:bodyPr>
            <a:lstStyle/>
            <a:p>
              <a:r>
                <a:rPr kumimoji="1" lang="ja-JP" altLang="en-US" sz="1100" b="1" dirty="0" smtClean="0">
                  <a:solidFill>
                    <a:srgbClr val="FF0000"/>
                  </a:solidFill>
                </a:rPr>
                <a:t>２</a:t>
              </a:r>
              <a:endParaRPr kumimoji="1" lang="ja-JP" altLang="en-US" sz="1100" b="1" dirty="0">
                <a:solidFill>
                  <a:srgbClr val="FF0000"/>
                </a:solidFill>
              </a:endParaRPr>
            </a:p>
          </p:txBody>
        </p:sp>
      </p:grpSp>
      <p:grpSp>
        <p:nvGrpSpPr>
          <p:cNvPr id="89" name="グループ化 88"/>
          <p:cNvGrpSpPr/>
          <p:nvPr/>
        </p:nvGrpSpPr>
        <p:grpSpPr>
          <a:xfrm>
            <a:off x="4720844" y="3714978"/>
            <a:ext cx="247708" cy="261610"/>
            <a:chOff x="7236296" y="1988840"/>
            <a:chExt cx="319716" cy="337659"/>
          </a:xfrm>
        </p:grpSpPr>
        <p:sp>
          <p:nvSpPr>
            <p:cNvPr id="90" name="星 5 89"/>
            <p:cNvSpPr/>
            <p:nvPr/>
          </p:nvSpPr>
          <p:spPr>
            <a:xfrm>
              <a:off x="7236296" y="2032045"/>
              <a:ext cx="172819" cy="172819"/>
            </a:xfrm>
            <a:prstGeom prst="star5">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91" name="テキスト ボックス 90"/>
            <p:cNvSpPr txBox="1"/>
            <p:nvPr/>
          </p:nvSpPr>
          <p:spPr>
            <a:xfrm>
              <a:off x="7365910" y="1988840"/>
              <a:ext cx="190102" cy="337659"/>
            </a:xfrm>
            <a:prstGeom prst="rect">
              <a:avLst/>
            </a:prstGeom>
            <a:noFill/>
          </p:spPr>
          <p:txBody>
            <a:bodyPr wrap="square" rtlCol="0">
              <a:spAutoFit/>
            </a:bodyPr>
            <a:lstStyle/>
            <a:p>
              <a:r>
                <a:rPr kumimoji="1" lang="ja-JP" altLang="en-US" sz="1100" b="1" dirty="0" smtClean="0">
                  <a:solidFill>
                    <a:srgbClr val="FF0000"/>
                  </a:solidFill>
                </a:rPr>
                <a:t>３</a:t>
              </a:r>
              <a:endParaRPr kumimoji="1" lang="ja-JP" altLang="en-US" sz="1100" b="1" dirty="0">
                <a:solidFill>
                  <a:srgbClr val="FF0000"/>
                </a:solidFill>
              </a:endParaRPr>
            </a:p>
          </p:txBody>
        </p:sp>
      </p:grpSp>
      <p:grpSp>
        <p:nvGrpSpPr>
          <p:cNvPr id="95" name="グループ化 94"/>
          <p:cNvGrpSpPr/>
          <p:nvPr/>
        </p:nvGrpSpPr>
        <p:grpSpPr>
          <a:xfrm>
            <a:off x="5152892" y="4063985"/>
            <a:ext cx="247708" cy="261610"/>
            <a:chOff x="7236296" y="1988840"/>
            <a:chExt cx="319716" cy="337659"/>
          </a:xfrm>
        </p:grpSpPr>
        <p:sp>
          <p:nvSpPr>
            <p:cNvPr id="96" name="星 5 95"/>
            <p:cNvSpPr/>
            <p:nvPr/>
          </p:nvSpPr>
          <p:spPr>
            <a:xfrm>
              <a:off x="7236296" y="2032045"/>
              <a:ext cx="172819" cy="172819"/>
            </a:xfrm>
            <a:prstGeom prst="star5">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97" name="テキスト ボックス 96"/>
            <p:cNvSpPr txBox="1"/>
            <p:nvPr/>
          </p:nvSpPr>
          <p:spPr>
            <a:xfrm>
              <a:off x="7365910" y="1988840"/>
              <a:ext cx="190102" cy="337659"/>
            </a:xfrm>
            <a:prstGeom prst="rect">
              <a:avLst/>
            </a:prstGeom>
            <a:noFill/>
          </p:spPr>
          <p:txBody>
            <a:bodyPr wrap="square" rtlCol="0">
              <a:spAutoFit/>
            </a:bodyPr>
            <a:lstStyle/>
            <a:p>
              <a:r>
                <a:rPr kumimoji="1" lang="ja-JP" altLang="en-US" sz="1100" b="1" dirty="0" smtClean="0">
                  <a:solidFill>
                    <a:srgbClr val="FF0000"/>
                  </a:solidFill>
                </a:rPr>
                <a:t>４</a:t>
              </a:r>
              <a:endParaRPr kumimoji="1" lang="ja-JP" altLang="en-US" sz="1100" b="1" dirty="0">
                <a:solidFill>
                  <a:srgbClr val="FF0000"/>
                </a:solidFill>
              </a:endParaRPr>
            </a:p>
          </p:txBody>
        </p:sp>
      </p:grpSp>
      <p:sp>
        <p:nvSpPr>
          <p:cNvPr id="99" name="星 5 98"/>
          <p:cNvSpPr/>
          <p:nvPr/>
        </p:nvSpPr>
        <p:spPr>
          <a:xfrm>
            <a:off x="5976664" y="3606490"/>
            <a:ext cx="133896" cy="133896"/>
          </a:xfrm>
          <a:prstGeom prst="star5">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100" name="テキスト ボックス 99"/>
          <p:cNvSpPr txBox="1"/>
          <p:nvPr/>
        </p:nvSpPr>
        <p:spPr>
          <a:xfrm>
            <a:off x="6077086" y="3573016"/>
            <a:ext cx="435318" cy="261610"/>
          </a:xfrm>
          <a:prstGeom prst="rect">
            <a:avLst/>
          </a:prstGeom>
          <a:noFill/>
        </p:spPr>
        <p:txBody>
          <a:bodyPr wrap="square" rtlCol="0">
            <a:spAutoFit/>
          </a:bodyPr>
          <a:lstStyle/>
          <a:p>
            <a:r>
              <a:rPr kumimoji="1" lang="ja-JP" altLang="en-US" sz="1100" b="1" dirty="0" smtClean="0">
                <a:solidFill>
                  <a:srgbClr val="FF0000"/>
                </a:solidFill>
              </a:rPr>
              <a:t>９</a:t>
            </a:r>
            <a:endParaRPr kumimoji="1" lang="ja-JP" altLang="en-US" sz="1100" b="1" dirty="0">
              <a:solidFill>
                <a:srgbClr val="FF0000"/>
              </a:solidFill>
            </a:endParaRPr>
          </a:p>
        </p:txBody>
      </p:sp>
      <p:grpSp>
        <p:nvGrpSpPr>
          <p:cNvPr id="101" name="グループ化 100"/>
          <p:cNvGrpSpPr/>
          <p:nvPr/>
        </p:nvGrpSpPr>
        <p:grpSpPr>
          <a:xfrm>
            <a:off x="5872972" y="3730368"/>
            <a:ext cx="247708" cy="261610"/>
            <a:chOff x="7236296" y="1988840"/>
            <a:chExt cx="319716" cy="337659"/>
          </a:xfrm>
        </p:grpSpPr>
        <p:sp>
          <p:nvSpPr>
            <p:cNvPr id="102" name="星 5 101"/>
            <p:cNvSpPr/>
            <p:nvPr/>
          </p:nvSpPr>
          <p:spPr>
            <a:xfrm>
              <a:off x="7236296" y="2032045"/>
              <a:ext cx="172819" cy="172819"/>
            </a:xfrm>
            <a:prstGeom prst="star5">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103" name="テキスト ボックス 102"/>
            <p:cNvSpPr txBox="1"/>
            <p:nvPr/>
          </p:nvSpPr>
          <p:spPr>
            <a:xfrm>
              <a:off x="7365910" y="1988840"/>
              <a:ext cx="190102" cy="337659"/>
            </a:xfrm>
            <a:prstGeom prst="rect">
              <a:avLst/>
            </a:prstGeom>
            <a:noFill/>
          </p:spPr>
          <p:txBody>
            <a:bodyPr wrap="square" rtlCol="0">
              <a:spAutoFit/>
            </a:bodyPr>
            <a:lstStyle/>
            <a:p>
              <a:r>
                <a:rPr kumimoji="1" lang="ja-JP" altLang="en-US" sz="1100" b="1" dirty="0" smtClean="0">
                  <a:solidFill>
                    <a:srgbClr val="FF0000"/>
                  </a:solidFill>
                </a:rPr>
                <a:t>８</a:t>
              </a:r>
              <a:endParaRPr kumimoji="1" lang="ja-JP" altLang="en-US" sz="1100" b="1" dirty="0">
                <a:solidFill>
                  <a:srgbClr val="FF0000"/>
                </a:solidFill>
              </a:endParaRPr>
            </a:p>
          </p:txBody>
        </p:sp>
      </p:grpSp>
      <p:grpSp>
        <p:nvGrpSpPr>
          <p:cNvPr id="104" name="グループ化 103"/>
          <p:cNvGrpSpPr/>
          <p:nvPr/>
        </p:nvGrpSpPr>
        <p:grpSpPr>
          <a:xfrm>
            <a:off x="2416588" y="4103494"/>
            <a:ext cx="247708" cy="261610"/>
            <a:chOff x="7236296" y="1988840"/>
            <a:chExt cx="319716" cy="337659"/>
          </a:xfrm>
        </p:grpSpPr>
        <p:sp>
          <p:nvSpPr>
            <p:cNvPr id="105" name="星 5 104"/>
            <p:cNvSpPr/>
            <p:nvPr/>
          </p:nvSpPr>
          <p:spPr>
            <a:xfrm>
              <a:off x="7236296" y="2032045"/>
              <a:ext cx="172819" cy="172819"/>
            </a:xfrm>
            <a:prstGeom prst="star5">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106" name="テキスト ボックス 105"/>
            <p:cNvSpPr txBox="1"/>
            <p:nvPr/>
          </p:nvSpPr>
          <p:spPr>
            <a:xfrm>
              <a:off x="7365910" y="1988840"/>
              <a:ext cx="190102" cy="337659"/>
            </a:xfrm>
            <a:prstGeom prst="rect">
              <a:avLst/>
            </a:prstGeom>
            <a:noFill/>
          </p:spPr>
          <p:txBody>
            <a:bodyPr wrap="square" rtlCol="0">
              <a:spAutoFit/>
            </a:bodyPr>
            <a:lstStyle/>
            <a:p>
              <a:r>
                <a:rPr kumimoji="1" lang="ja-JP" altLang="en-US" sz="1100" b="1" dirty="0" smtClean="0">
                  <a:solidFill>
                    <a:srgbClr val="FF0000"/>
                  </a:solidFill>
                </a:rPr>
                <a:t>６</a:t>
              </a:r>
              <a:endParaRPr kumimoji="1" lang="ja-JP" altLang="en-US" sz="1100" b="1" dirty="0">
                <a:solidFill>
                  <a:srgbClr val="FF0000"/>
                </a:solidFill>
              </a:endParaRPr>
            </a:p>
          </p:txBody>
        </p:sp>
      </p:grpSp>
      <p:grpSp>
        <p:nvGrpSpPr>
          <p:cNvPr id="107" name="グループ化 106"/>
          <p:cNvGrpSpPr/>
          <p:nvPr/>
        </p:nvGrpSpPr>
        <p:grpSpPr>
          <a:xfrm>
            <a:off x="2736304" y="3573016"/>
            <a:ext cx="247708" cy="261610"/>
            <a:chOff x="7236296" y="1988840"/>
            <a:chExt cx="319716" cy="337659"/>
          </a:xfrm>
        </p:grpSpPr>
        <p:sp>
          <p:nvSpPr>
            <p:cNvPr id="108" name="星 5 107"/>
            <p:cNvSpPr/>
            <p:nvPr/>
          </p:nvSpPr>
          <p:spPr>
            <a:xfrm>
              <a:off x="7236296" y="2032045"/>
              <a:ext cx="172819" cy="172819"/>
            </a:xfrm>
            <a:prstGeom prst="star5">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109" name="テキスト ボックス 108"/>
            <p:cNvSpPr txBox="1"/>
            <p:nvPr/>
          </p:nvSpPr>
          <p:spPr>
            <a:xfrm>
              <a:off x="7365910" y="1988840"/>
              <a:ext cx="190102" cy="337659"/>
            </a:xfrm>
            <a:prstGeom prst="rect">
              <a:avLst/>
            </a:prstGeom>
            <a:noFill/>
          </p:spPr>
          <p:txBody>
            <a:bodyPr wrap="square" rtlCol="0">
              <a:spAutoFit/>
            </a:bodyPr>
            <a:lstStyle/>
            <a:p>
              <a:r>
                <a:rPr kumimoji="1" lang="ja-JP" altLang="en-US" sz="1100" b="1" dirty="0" smtClean="0">
                  <a:solidFill>
                    <a:srgbClr val="FF0000"/>
                  </a:solidFill>
                </a:rPr>
                <a:t>７</a:t>
              </a:r>
              <a:endParaRPr kumimoji="1" lang="ja-JP" altLang="en-US" sz="1100" b="1" dirty="0">
                <a:solidFill>
                  <a:srgbClr val="FF0000"/>
                </a:solidFill>
              </a:endParaRPr>
            </a:p>
          </p:txBody>
        </p:sp>
      </p:grpSp>
      <p:pic>
        <p:nvPicPr>
          <p:cNvPr id="110" name="Picture 8" descr="C:\Users\user\Desktop\マイアミ視察まとめ\写真\IMG_4094.JPG"/>
          <p:cNvPicPr>
            <a:picLocks noChangeAspect="1" noChangeArrowheads="1"/>
          </p:cNvPicPr>
          <p:nvPr/>
        </p:nvPicPr>
        <p:blipFill>
          <a:blip r:embed="rId3" cstate="email"/>
          <a:srcRect/>
          <a:stretch>
            <a:fillRect/>
          </a:stretch>
        </p:blipFill>
        <p:spPr bwMode="auto">
          <a:xfrm>
            <a:off x="4968552" y="2420888"/>
            <a:ext cx="607909" cy="455932"/>
          </a:xfrm>
          <a:prstGeom prst="rect">
            <a:avLst/>
          </a:prstGeom>
          <a:noFill/>
          <a:ln>
            <a:solidFill>
              <a:srgbClr val="FF0000"/>
            </a:solidFill>
          </a:ln>
        </p:spPr>
      </p:pic>
      <p:pic>
        <p:nvPicPr>
          <p:cNvPr id="111" name="Picture 2"/>
          <p:cNvPicPr>
            <a:picLocks noChangeAspect="1" noChangeArrowheads="1"/>
          </p:cNvPicPr>
          <p:nvPr/>
        </p:nvPicPr>
        <p:blipFill>
          <a:blip r:embed="rId4" cstate="print"/>
          <a:srcRect/>
          <a:stretch>
            <a:fillRect/>
          </a:stretch>
        </p:blipFill>
        <p:spPr bwMode="auto">
          <a:xfrm>
            <a:off x="4464496" y="4365104"/>
            <a:ext cx="504056" cy="378042"/>
          </a:xfrm>
          <a:prstGeom prst="rect">
            <a:avLst/>
          </a:prstGeom>
          <a:noFill/>
          <a:ln w="9525">
            <a:solidFill>
              <a:srgbClr val="FF0000"/>
            </a:solidFill>
            <a:miter lim="800000"/>
            <a:headEnd/>
            <a:tailEnd/>
          </a:ln>
        </p:spPr>
      </p:pic>
      <p:pic>
        <p:nvPicPr>
          <p:cNvPr id="112" name="Picture 3"/>
          <p:cNvPicPr>
            <a:picLocks noChangeAspect="1" noChangeArrowheads="1"/>
          </p:cNvPicPr>
          <p:nvPr/>
        </p:nvPicPr>
        <p:blipFill>
          <a:blip r:embed="rId5" cstate="print"/>
          <a:srcRect l="14711" r="10175"/>
          <a:stretch>
            <a:fillRect/>
          </a:stretch>
        </p:blipFill>
        <p:spPr bwMode="auto">
          <a:xfrm rot="5400000">
            <a:off x="3528392" y="3933056"/>
            <a:ext cx="432050" cy="432050"/>
          </a:xfrm>
          <a:prstGeom prst="rect">
            <a:avLst/>
          </a:prstGeom>
          <a:noFill/>
          <a:ln w="9525">
            <a:solidFill>
              <a:srgbClr val="FF0000"/>
            </a:solidFill>
            <a:miter lim="800000"/>
            <a:headEnd/>
            <a:tailEnd/>
          </a:ln>
          <a:effectLst/>
        </p:spPr>
      </p:pic>
      <p:pic>
        <p:nvPicPr>
          <p:cNvPr id="113" name="Picture 2"/>
          <p:cNvPicPr>
            <a:picLocks noChangeAspect="1" noChangeArrowheads="1"/>
          </p:cNvPicPr>
          <p:nvPr/>
        </p:nvPicPr>
        <p:blipFill>
          <a:blip r:embed="rId6" cstate="print"/>
          <a:srcRect/>
          <a:stretch>
            <a:fillRect/>
          </a:stretch>
        </p:blipFill>
        <p:spPr bwMode="auto">
          <a:xfrm>
            <a:off x="1800200" y="2780928"/>
            <a:ext cx="576064" cy="433943"/>
          </a:xfrm>
          <a:prstGeom prst="rect">
            <a:avLst/>
          </a:prstGeom>
          <a:noFill/>
          <a:ln w="9525">
            <a:solidFill>
              <a:srgbClr val="FF0000"/>
            </a:solidFill>
            <a:miter lim="800000"/>
            <a:headEnd/>
            <a:tailEnd/>
          </a:ln>
          <a:effectLst/>
        </p:spPr>
      </p:pic>
      <p:pic>
        <p:nvPicPr>
          <p:cNvPr id="114" name="Picture 3"/>
          <p:cNvPicPr>
            <a:picLocks noChangeAspect="1" noChangeArrowheads="1"/>
          </p:cNvPicPr>
          <p:nvPr/>
        </p:nvPicPr>
        <p:blipFill>
          <a:blip r:embed="rId7" cstate="print"/>
          <a:srcRect/>
          <a:stretch>
            <a:fillRect/>
          </a:stretch>
        </p:blipFill>
        <p:spPr bwMode="auto">
          <a:xfrm>
            <a:off x="3888432" y="3140968"/>
            <a:ext cx="507479" cy="381025"/>
          </a:xfrm>
          <a:prstGeom prst="rect">
            <a:avLst/>
          </a:prstGeom>
          <a:noFill/>
          <a:ln w="9525">
            <a:solidFill>
              <a:srgbClr val="FF0000"/>
            </a:solidFill>
            <a:miter lim="800000"/>
            <a:headEnd/>
            <a:tailEnd/>
          </a:ln>
          <a:effectLst/>
        </p:spPr>
      </p:pic>
      <p:pic>
        <p:nvPicPr>
          <p:cNvPr id="115" name="Picture 6"/>
          <p:cNvPicPr>
            <a:picLocks noChangeAspect="1" noChangeArrowheads="1"/>
          </p:cNvPicPr>
          <p:nvPr/>
        </p:nvPicPr>
        <p:blipFill>
          <a:blip r:embed="rId8" cstate="print"/>
          <a:srcRect/>
          <a:stretch>
            <a:fillRect/>
          </a:stretch>
        </p:blipFill>
        <p:spPr bwMode="auto">
          <a:xfrm>
            <a:off x="2160240" y="4293096"/>
            <a:ext cx="576064" cy="433943"/>
          </a:xfrm>
          <a:prstGeom prst="rect">
            <a:avLst/>
          </a:prstGeom>
          <a:noFill/>
          <a:ln w="9525">
            <a:solidFill>
              <a:srgbClr val="FF0000"/>
            </a:solidFill>
            <a:miter lim="800000"/>
            <a:headEnd/>
            <a:tailEnd/>
          </a:ln>
          <a:effectLst/>
        </p:spPr>
      </p:pic>
      <p:pic>
        <p:nvPicPr>
          <p:cNvPr id="116" name="Picture 7"/>
          <p:cNvPicPr>
            <a:picLocks noChangeAspect="1" noChangeArrowheads="1"/>
          </p:cNvPicPr>
          <p:nvPr/>
        </p:nvPicPr>
        <p:blipFill>
          <a:blip r:embed="rId9" cstate="print"/>
          <a:srcRect/>
          <a:stretch>
            <a:fillRect/>
          </a:stretch>
        </p:blipFill>
        <p:spPr bwMode="auto">
          <a:xfrm>
            <a:off x="2304256" y="3573016"/>
            <a:ext cx="411832" cy="310229"/>
          </a:xfrm>
          <a:prstGeom prst="rect">
            <a:avLst/>
          </a:prstGeom>
          <a:noFill/>
          <a:ln w="9525">
            <a:solidFill>
              <a:srgbClr val="FF0000"/>
            </a:solidFill>
            <a:miter lim="800000"/>
            <a:headEnd/>
            <a:tailEnd/>
          </a:ln>
          <a:effectLst/>
        </p:spPr>
      </p:pic>
      <p:sp>
        <p:nvSpPr>
          <p:cNvPr id="117" name="星 5 116"/>
          <p:cNvSpPr/>
          <p:nvPr/>
        </p:nvSpPr>
        <p:spPr>
          <a:xfrm>
            <a:off x="4436082" y="3246450"/>
            <a:ext cx="133896" cy="133896"/>
          </a:xfrm>
          <a:prstGeom prst="star5">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118" name="テキスト ボックス 117"/>
          <p:cNvSpPr txBox="1"/>
          <p:nvPr/>
        </p:nvSpPr>
        <p:spPr>
          <a:xfrm>
            <a:off x="4536504" y="3212976"/>
            <a:ext cx="435318" cy="261610"/>
          </a:xfrm>
          <a:prstGeom prst="rect">
            <a:avLst/>
          </a:prstGeom>
          <a:noFill/>
        </p:spPr>
        <p:txBody>
          <a:bodyPr wrap="square" rtlCol="0">
            <a:spAutoFit/>
          </a:bodyPr>
          <a:lstStyle/>
          <a:p>
            <a:r>
              <a:rPr lang="en-US" altLang="ja-JP" sz="1100" b="1" dirty="0" smtClean="0">
                <a:solidFill>
                  <a:srgbClr val="FF0000"/>
                </a:solidFill>
              </a:rPr>
              <a:t>10</a:t>
            </a:r>
            <a:endParaRPr kumimoji="1" lang="ja-JP" altLang="en-US" sz="1100" b="1" dirty="0">
              <a:solidFill>
                <a:srgbClr val="FF0000"/>
              </a:solidFill>
            </a:endParaRPr>
          </a:p>
        </p:txBody>
      </p:sp>
      <p:pic>
        <p:nvPicPr>
          <p:cNvPr id="124" name="Picture 12"/>
          <p:cNvPicPr>
            <a:picLocks noChangeAspect="1" noChangeArrowheads="1"/>
          </p:cNvPicPr>
          <p:nvPr/>
        </p:nvPicPr>
        <p:blipFill>
          <a:blip r:embed="rId10" cstate="print"/>
          <a:srcRect l="21026" r="22906"/>
          <a:stretch>
            <a:fillRect/>
          </a:stretch>
        </p:blipFill>
        <p:spPr bwMode="auto">
          <a:xfrm rot="5400000">
            <a:off x="7970243" y="3714995"/>
            <a:ext cx="432048" cy="580138"/>
          </a:xfrm>
          <a:prstGeom prst="rect">
            <a:avLst/>
          </a:prstGeom>
          <a:noFill/>
          <a:ln w="9525">
            <a:solidFill>
              <a:srgbClr val="FF0000"/>
            </a:solidFill>
            <a:miter lim="800000"/>
            <a:headEnd/>
            <a:tailEnd/>
          </a:ln>
          <a:effectLst/>
        </p:spPr>
      </p:pic>
      <p:pic>
        <p:nvPicPr>
          <p:cNvPr id="125" name="Picture 10"/>
          <p:cNvPicPr>
            <a:picLocks noChangeAspect="1" noChangeArrowheads="1"/>
          </p:cNvPicPr>
          <p:nvPr/>
        </p:nvPicPr>
        <p:blipFill>
          <a:blip r:embed="rId11" cstate="print"/>
          <a:srcRect/>
          <a:stretch>
            <a:fillRect/>
          </a:stretch>
        </p:blipFill>
        <p:spPr bwMode="auto">
          <a:xfrm rot="5400000">
            <a:off x="7675838" y="3159242"/>
            <a:ext cx="490085" cy="576063"/>
          </a:xfrm>
          <a:prstGeom prst="rect">
            <a:avLst/>
          </a:prstGeom>
          <a:noFill/>
          <a:ln w="9525">
            <a:solidFill>
              <a:srgbClr val="FF0000"/>
            </a:solid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cstate="print"/>
          <a:srcRect l="13702"/>
          <a:stretch>
            <a:fillRect/>
          </a:stretch>
        </p:blipFill>
        <p:spPr bwMode="auto">
          <a:xfrm>
            <a:off x="251520" y="1268760"/>
            <a:ext cx="8616789" cy="2183507"/>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5289215" y="3789040"/>
            <a:ext cx="3171217" cy="2382044"/>
          </a:xfrm>
          <a:prstGeom prst="rect">
            <a:avLst/>
          </a:prstGeom>
          <a:noFill/>
          <a:ln w="9525">
            <a:noFill/>
            <a:miter lim="800000"/>
            <a:headEnd/>
            <a:tailEnd/>
          </a:ln>
          <a:effectLst/>
        </p:spPr>
      </p:pic>
      <p:pic>
        <p:nvPicPr>
          <p:cNvPr id="2053" name="Picture 5"/>
          <p:cNvPicPr>
            <a:picLocks noChangeAspect="1" noChangeArrowheads="1"/>
          </p:cNvPicPr>
          <p:nvPr/>
        </p:nvPicPr>
        <p:blipFill>
          <a:blip r:embed="rId4" cstate="print"/>
          <a:srcRect/>
          <a:stretch>
            <a:fillRect/>
          </a:stretch>
        </p:blipFill>
        <p:spPr bwMode="auto">
          <a:xfrm>
            <a:off x="246992" y="3834192"/>
            <a:ext cx="3119438" cy="2343150"/>
          </a:xfrm>
          <a:prstGeom prst="rect">
            <a:avLst/>
          </a:prstGeom>
          <a:noFill/>
          <a:ln w="9525">
            <a:noFill/>
            <a:miter lim="800000"/>
            <a:headEnd/>
            <a:tailEnd/>
          </a:ln>
          <a:effectLst/>
        </p:spPr>
      </p:pic>
      <p:cxnSp>
        <p:nvCxnSpPr>
          <p:cNvPr id="6" name="直線コネクタ 5"/>
          <p:cNvCxnSpPr/>
          <p:nvPr/>
        </p:nvCxnSpPr>
        <p:spPr>
          <a:xfrm>
            <a:off x="179512" y="476672"/>
            <a:ext cx="8712968" cy="0"/>
          </a:xfrm>
          <a:prstGeom prst="line">
            <a:avLst/>
          </a:prstGeom>
          <a:ln w="57150" cmpd="thickThi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79512" y="44624"/>
            <a:ext cx="8208912" cy="646331"/>
          </a:xfrm>
          <a:prstGeom prst="rect">
            <a:avLst/>
          </a:prstGeom>
          <a:noFill/>
        </p:spPr>
        <p:txBody>
          <a:bodyPr wrap="square" rtlCol="0">
            <a:spAutoFit/>
          </a:bodyPr>
          <a:lstStyle/>
          <a:p>
            <a:r>
              <a:rPr kumimoji="1" lang="ja-JP" altLang="en-US" sz="2400" b="1" dirty="0" smtClean="0">
                <a:solidFill>
                  <a:schemeClr val="tx2"/>
                </a:solidFill>
              </a:rPr>
              <a:t>■報告写真</a:t>
            </a:r>
            <a:r>
              <a:rPr kumimoji="1" lang="en-US" altLang="ja-JP" sz="2400" b="1" dirty="0" smtClean="0">
                <a:solidFill>
                  <a:schemeClr val="tx2"/>
                </a:solidFill>
              </a:rPr>
              <a:t>/</a:t>
            </a:r>
            <a:r>
              <a:rPr kumimoji="1" lang="ja-JP" altLang="en-US" sz="2400" b="1" dirty="0" smtClean="0">
                <a:solidFill>
                  <a:schemeClr val="tx2"/>
                </a:solidFill>
              </a:rPr>
              <a:t>　開会式＆閉会式会場</a:t>
            </a:r>
            <a:r>
              <a:rPr lang="en-US" altLang="ja-JP" sz="1200" dirty="0" smtClean="0">
                <a:solidFill>
                  <a:schemeClr val="tx2"/>
                </a:solidFill>
              </a:rPr>
              <a:t>※</a:t>
            </a:r>
            <a:r>
              <a:rPr lang="ja-JP" altLang="en-US" sz="1200" dirty="0" smtClean="0">
                <a:solidFill>
                  <a:schemeClr val="tx2"/>
                </a:solidFill>
              </a:rPr>
              <a:t>ＭＡＰ：Ｐ４参照</a:t>
            </a:r>
          </a:p>
          <a:p>
            <a:endParaRPr kumimoji="1" lang="ja-JP" altLang="en-US" sz="1200" b="1" dirty="0">
              <a:solidFill>
                <a:schemeClr val="tx2"/>
              </a:solidFill>
            </a:endParaRPr>
          </a:p>
        </p:txBody>
      </p:sp>
      <p:pic>
        <p:nvPicPr>
          <p:cNvPr id="8" name="Picture 9"/>
          <p:cNvPicPr>
            <a:picLocks noChangeAspect="1" noChangeArrowheads="1"/>
          </p:cNvPicPr>
          <p:nvPr/>
        </p:nvPicPr>
        <p:blipFill>
          <a:blip r:embed="rId5" cstate="print"/>
          <a:srcRect/>
          <a:stretch>
            <a:fillRect/>
          </a:stretch>
        </p:blipFill>
        <p:spPr bwMode="auto">
          <a:xfrm>
            <a:off x="3417007" y="3789041"/>
            <a:ext cx="1788003" cy="2376264"/>
          </a:xfrm>
          <a:prstGeom prst="rect">
            <a:avLst/>
          </a:prstGeom>
          <a:noFill/>
          <a:ln w="9525">
            <a:noFill/>
            <a:miter lim="800000"/>
            <a:headEnd/>
            <a:tailEnd/>
          </a:ln>
          <a:effectLst/>
        </p:spPr>
      </p:pic>
      <p:sp>
        <p:nvSpPr>
          <p:cNvPr id="9" name="テキスト ボックス 8"/>
          <p:cNvSpPr txBox="1"/>
          <p:nvPr/>
        </p:nvSpPr>
        <p:spPr>
          <a:xfrm>
            <a:off x="179512" y="620688"/>
            <a:ext cx="8568952" cy="523220"/>
          </a:xfrm>
          <a:prstGeom prst="rect">
            <a:avLst/>
          </a:prstGeom>
          <a:noFill/>
        </p:spPr>
        <p:txBody>
          <a:bodyPr wrap="square" rtlCol="0">
            <a:spAutoFit/>
          </a:bodyPr>
          <a:lstStyle/>
          <a:p>
            <a:r>
              <a:rPr lang="en-US" altLang="ja-JP" sz="1400" dirty="0" smtClean="0">
                <a:solidFill>
                  <a:schemeClr val="tx2"/>
                </a:solidFill>
                <a:latin typeface="+mn-ea"/>
              </a:rPr>
              <a:t>1</a:t>
            </a:r>
            <a:r>
              <a:rPr lang="ja-JP" altLang="en-US" sz="1400" dirty="0" smtClean="0">
                <a:solidFill>
                  <a:schemeClr val="tx2"/>
                </a:solidFill>
                <a:latin typeface="+mn-ea"/>
              </a:rPr>
              <a:t>月</a:t>
            </a:r>
            <a:r>
              <a:rPr lang="en-US" altLang="ja-JP" sz="1400" dirty="0" smtClean="0">
                <a:solidFill>
                  <a:schemeClr val="tx2"/>
                </a:solidFill>
                <a:latin typeface="+mn-ea"/>
              </a:rPr>
              <a:t>23</a:t>
            </a:r>
            <a:r>
              <a:rPr lang="ja-JP" altLang="en-US" sz="1400" dirty="0" smtClean="0">
                <a:solidFill>
                  <a:schemeClr val="tx2"/>
                </a:solidFill>
                <a:latin typeface="+mn-ea"/>
              </a:rPr>
              <a:t>日（月）開催。</a:t>
            </a:r>
            <a:endParaRPr lang="en-US" altLang="ja-JP" sz="1400" dirty="0" smtClean="0">
              <a:solidFill>
                <a:schemeClr val="tx2"/>
              </a:solidFill>
              <a:latin typeface="+mn-ea"/>
            </a:endParaRPr>
          </a:p>
          <a:p>
            <a:r>
              <a:rPr lang="ja-JP" altLang="en-US" sz="1400" dirty="0" smtClean="0">
                <a:solidFill>
                  <a:schemeClr val="tx2"/>
                </a:solidFill>
                <a:latin typeface="+mn-ea"/>
              </a:rPr>
              <a:t>マイアミ</a:t>
            </a:r>
            <a:r>
              <a:rPr lang="ja-JP" altLang="en-US" sz="1400" dirty="0" smtClean="0">
                <a:solidFill>
                  <a:schemeClr val="tx2"/>
                </a:solidFill>
                <a:latin typeface="+mn-ea"/>
              </a:rPr>
              <a:t>の名門ヨットクラブ　</a:t>
            </a:r>
            <a:r>
              <a:rPr lang="en-US" altLang="ja-JP" sz="1400" dirty="0" smtClean="0">
                <a:solidFill>
                  <a:schemeClr val="tx2"/>
                </a:solidFill>
                <a:latin typeface="+mn-ea"/>
              </a:rPr>
              <a:t>Coral Reef Yacht Club</a:t>
            </a:r>
            <a:r>
              <a:rPr lang="ja-JP" altLang="en-US" sz="1400" dirty="0" err="1" smtClean="0">
                <a:solidFill>
                  <a:schemeClr val="tx2"/>
                </a:solidFill>
                <a:latin typeface="+mn-ea"/>
              </a:rPr>
              <a:t>にて</a:t>
            </a:r>
            <a:r>
              <a:rPr lang="ja-JP" altLang="en-US" sz="1400" dirty="0" smtClean="0">
                <a:solidFill>
                  <a:schemeClr val="tx2"/>
                </a:solidFill>
                <a:latin typeface="+mn-ea"/>
              </a:rPr>
              <a:t>開催。会場には参加３９カ国の国旗が並ぶ。</a:t>
            </a:r>
            <a:endParaRPr kumimoji="1" lang="ja-JP" altLang="en-US" sz="1400" dirty="0">
              <a:solidFill>
                <a:schemeClr val="tx2"/>
              </a:solidFill>
              <a:latin typeface="+mn-ea"/>
            </a:endParaRPr>
          </a:p>
        </p:txBody>
      </p:sp>
      <p:sp>
        <p:nvSpPr>
          <p:cNvPr id="10" name="スライド番号プレースホルダ 5"/>
          <p:cNvSpPr>
            <a:spLocks noGrp="1"/>
          </p:cNvSpPr>
          <p:nvPr>
            <p:ph type="sldNum" sz="quarter" idx="4294967295"/>
          </p:nvPr>
        </p:nvSpPr>
        <p:spPr>
          <a:xfrm>
            <a:off x="6725096" y="6597352"/>
            <a:ext cx="2311400" cy="188640"/>
          </a:xfrm>
          <a:prstGeom prst="rect">
            <a:avLst/>
          </a:prstGeom>
        </p:spPr>
        <p:txBody>
          <a:bodyPr vert="horz" lIns="91440" tIns="45720" rIns="91440" bIns="45720" rtlCol="0" anchor="ctr"/>
          <a:lstStyle>
            <a:lvl1pPr algn="r">
              <a:defRPr sz="1200">
                <a:solidFill>
                  <a:schemeClr val="tx1">
                    <a:tint val="75000"/>
                  </a:schemeClr>
                </a:solidFill>
              </a:defRPr>
            </a:lvl1pPr>
          </a:lstStyle>
          <a:p>
            <a:fld id="{A6954148-6F26-44F0-996F-BA97054B4F7E}" type="slidenum">
              <a:rPr kumimoji="1" lang="ja-JP" altLang="en-US" sz="1400" smtClean="0">
                <a:solidFill>
                  <a:schemeClr val="tx2"/>
                </a:solidFill>
              </a:rPr>
              <a:pPr/>
              <a:t>7</a:t>
            </a:fld>
            <a:endParaRPr kumimoji="1" lang="ja-JP" altLang="en-US" sz="1400" dirty="0">
              <a:solidFill>
                <a:schemeClr val="tx2"/>
              </a:solidFill>
            </a:endParaRPr>
          </a:p>
        </p:txBody>
      </p:sp>
      <p:cxnSp>
        <p:nvCxnSpPr>
          <p:cNvPr id="11" name="直線コネクタ 10"/>
          <p:cNvCxnSpPr/>
          <p:nvPr/>
        </p:nvCxnSpPr>
        <p:spPr>
          <a:xfrm>
            <a:off x="179512" y="6525344"/>
            <a:ext cx="871296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フッター プレースホルダ 4"/>
          <p:cNvSpPr txBox="1">
            <a:spLocks/>
          </p:cNvSpPr>
          <p:nvPr/>
        </p:nvSpPr>
        <p:spPr>
          <a:xfrm>
            <a:off x="0" y="6597352"/>
            <a:ext cx="9144000" cy="188640"/>
          </a:xfrm>
          <a:prstGeom prst="rect">
            <a:avLst/>
          </a:prstGeom>
        </p:spPr>
        <p:txBody>
          <a:bodyPr vert="horz" lIns="91440" tIns="45720" rIns="91440" bIns="45720" rtlCol="0" anchor="ctr"/>
          <a:lstStyle>
            <a:lvl1pPr algn="l">
              <a:defRPr sz="1000">
                <a:solidFill>
                  <a:schemeClr val="tx1">
                    <a:tint val="75000"/>
                  </a:schemeClr>
                </a:solidFill>
                <a:latin typeface="Meiryo UI" pitchFamily="50" charset="-128"/>
                <a:ea typeface="Meiryo UI" pitchFamily="50" charset="-128"/>
                <a:cs typeface="Meiryo UI"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chemeClr val="tx2"/>
                </a:solidFill>
                <a:effectLst/>
                <a:uLnTx/>
                <a:uFillTx/>
                <a:latin typeface="Meiryo UI" pitchFamily="50" charset="-128"/>
                <a:ea typeface="Meiryo UI" pitchFamily="50" charset="-128"/>
                <a:cs typeface="Meiryo UI" pitchFamily="50" charset="-128"/>
              </a:rPr>
              <a:t>©2017</a:t>
            </a:r>
            <a:r>
              <a:rPr kumimoji="1" lang="ja-JP" altLang="en-US" sz="1000" b="0" i="0" u="none" strike="noStrike" kern="1200" cap="none" spc="0" normalizeH="0" baseline="0" noProof="0" dirty="0" smtClean="0">
                <a:ln>
                  <a:noFill/>
                </a:ln>
                <a:solidFill>
                  <a:schemeClr val="tx2"/>
                </a:solidFill>
                <a:effectLst/>
                <a:uLnTx/>
                <a:uFillTx/>
                <a:latin typeface="Meiryo UI" pitchFamily="50" charset="-128"/>
                <a:ea typeface="Meiryo UI" pitchFamily="50" charset="-128"/>
                <a:cs typeface="Meiryo UI" pitchFamily="50" charset="-128"/>
              </a:rPr>
              <a:t>　</a:t>
            </a:r>
            <a:r>
              <a:rPr kumimoji="1" lang="en-US" altLang="ja-JP" sz="1000" b="0" i="0" u="none" strike="noStrike" kern="1200" cap="none" spc="0" normalizeH="0" baseline="0" noProof="0" dirty="0" smtClean="0">
                <a:ln>
                  <a:noFill/>
                </a:ln>
                <a:solidFill>
                  <a:schemeClr val="tx2"/>
                </a:solidFill>
                <a:effectLst/>
                <a:uLnTx/>
                <a:uFillTx/>
                <a:latin typeface="Meiryo UI" pitchFamily="50" charset="-128"/>
                <a:ea typeface="Meiryo UI" pitchFamily="50" charset="-128"/>
                <a:cs typeface="Meiryo UI" pitchFamily="50" charset="-128"/>
              </a:rPr>
              <a:t>JAPAN SAILING FEDERATION/DAIKO ADVERTISING INC. </a:t>
            </a:r>
            <a:endParaRPr kumimoji="1" lang="ja-JP" altLang="en-US" sz="1000" b="0" i="0" u="none" strike="noStrike" kern="1200" cap="none" spc="0" normalizeH="0" baseline="0" noProof="0" dirty="0">
              <a:ln>
                <a:noFill/>
              </a:ln>
              <a:solidFill>
                <a:schemeClr val="tx2"/>
              </a:solidFill>
              <a:effectLst/>
              <a:uLnTx/>
              <a:uFillTx/>
              <a:latin typeface="Meiryo UI" pitchFamily="50" charset="-128"/>
              <a:ea typeface="Meiryo UI" pitchFamily="50" charset="-128"/>
              <a:cs typeface="Meiryo UI" pitchFamily="50" charset="-128"/>
            </a:endParaRPr>
          </a:p>
        </p:txBody>
      </p:sp>
      <p:sp>
        <p:nvSpPr>
          <p:cNvPr id="13" name="テキスト ボックス 12"/>
          <p:cNvSpPr txBox="1"/>
          <p:nvPr/>
        </p:nvSpPr>
        <p:spPr>
          <a:xfrm>
            <a:off x="251520" y="3481263"/>
            <a:ext cx="8568952" cy="307777"/>
          </a:xfrm>
          <a:prstGeom prst="rect">
            <a:avLst/>
          </a:prstGeom>
          <a:noFill/>
        </p:spPr>
        <p:txBody>
          <a:bodyPr wrap="square" rtlCol="0">
            <a:spAutoFit/>
          </a:bodyPr>
          <a:lstStyle/>
          <a:p>
            <a:r>
              <a:rPr lang="ja-JP" altLang="en-US" sz="1400" dirty="0" smtClean="0">
                <a:solidFill>
                  <a:schemeClr val="tx2"/>
                </a:solidFill>
                <a:latin typeface="+mn-ea"/>
              </a:rPr>
              <a:t>協賛社の表記として会場内外にてのぼり等が掲出されていた。</a:t>
            </a:r>
            <a:endParaRPr kumimoji="1" lang="ja-JP" altLang="en-US" sz="1400" dirty="0">
              <a:solidFill>
                <a:schemeClr val="tx2"/>
              </a:solidFill>
              <a:latin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b="36539"/>
          <a:stretch>
            <a:fillRect/>
          </a:stretch>
        </p:blipFill>
        <p:spPr bwMode="auto">
          <a:xfrm>
            <a:off x="179512" y="980728"/>
            <a:ext cx="3096344" cy="2376264"/>
          </a:xfrm>
          <a:prstGeom prst="rect">
            <a:avLst/>
          </a:prstGeom>
          <a:noFill/>
          <a:ln w="9525">
            <a:noFill/>
            <a:miter lim="800000"/>
            <a:headEnd/>
            <a:tailEnd/>
          </a:ln>
          <a:effectLst/>
        </p:spPr>
      </p:pic>
      <p:pic>
        <p:nvPicPr>
          <p:cNvPr id="3077" name="Picture 5"/>
          <p:cNvPicPr>
            <a:picLocks noChangeAspect="1" noChangeArrowheads="1"/>
          </p:cNvPicPr>
          <p:nvPr/>
        </p:nvPicPr>
        <p:blipFill>
          <a:blip r:embed="rId4" cstate="print"/>
          <a:srcRect/>
          <a:stretch>
            <a:fillRect/>
          </a:stretch>
        </p:blipFill>
        <p:spPr bwMode="auto">
          <a:xfrm>
            <a:off x="5796136" y="980728"/>
            <a:ext cx="3165937" cy="2376264"/>
          </a:xfrm>
          <a:prstGeom prst="rect">
            <a:avLst/>
          </a:prstGeom>
          <a:noFill/>
          <a:ln w="9525">
            <a:noFill/>
            <a:miter lim="800000"/>
            <a:headEnd/>
            <a:tailEnd/>
          </a:ln>
          <a:effectLst/>
        </p:spPr>
      </p:pic>
      <p:pic>
        <p:nvPicPr>
          <p:cNvPr id="3079" name="Picture 7"/>
          <p:cNvPicPr>
            <a:picLocks noChangeAspect="1" noChangeArrowheads="1"/>
          </p:cNvPicPr>
          <p:nvPr/>
        </p:nvPicPr>
        <p:blipFill>
          <a:blip r:embed="rId5" cstate="print"/>
          <a:srcRect/>
          <a:stretch>
            <a:fillRect/>
          </a:stretch>
        </p:blipFill>
        <p:spPr bwMode="auto">
          <a:xfrm>
            <a:off x="5868144" y="3717032"/>
            <a:ext cx="3133318" cy="2358951"/>
          </a:xfrm>
          <a:prstGeom prst="rect">
            <a:avLst/>
          </a:prstGeom>
          <a:noFill/>
          <a:ln w="9525">
            <a:noFill/>
            <a:miter lim="800000"/>
            <a:headEnd/>
            <a:tailEnd/>
          </a:ln>
          <a:effectLst/>
        </p:spPr>
      </p:pic>
      <p:pic>
        <p:nvPicPr>
          <p:cNvPr id="7" name="Picture 9"/>
          <p:cNvPicPr>
            <a:picLocks noChangeAspect="1" noChangeArrowheads="1"/>
          </p:cNvPicPr>
          <p:nvPr/>
        </p:nvPicPr>
        <p:blipFill>
          <a:blip r:embed="rId6" cstate="print"/>
          <a:srcRect/>
          <a:stretch>
            <a:fillRect/>
          </a:stretch>
        </p:blipFill>
        <p:spPr bwMode="auto">
          <a:xfrm rot="5400000">
            <a:off x="3029847" y="2752969"/>
            <a:ext cx="3156314" cy="2376264"/>
          </a:xfrm>
          <a:prstGeom prst="rect">
            <a:avLst/>
          </a:prstGeom>
          <a:noFill/>
          <a:ln w="9525">
            <a:noFill/>
            <a:miter lim="800000"/>
            <a:headEnd/>
            <a:tailEnd/>
          </a:ln>
          <a:effectLst/>
        </p:spPr>
      </p:pic>
      <p:cxnSp>
        <p:nvCxnSpPr>
          <p:cNvPr id="8" name="直線コネクタ 7"/>
          <p:cNvCxnSpPr/>
          <p:nvPr/>
        </p:nvCxnSpPr>
        <p:spPr>
          <a:xfrm>
            <a:off x="179512" y="476672"/>
            <a:ext cx="8712968" cy="0"/>
          </a:xfrm>
          <a:prstGeom prst="line">
            <a:avLst/>
          </a:prstGeom>
          <a:ln w="57150" cmpd="thickThi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179512" y="44624"/>
            <a:ext cx="8208912" cy="830997"/>
          </a:xfrm>
          <a:prstGeom prst="rect">
            <a:avLst/>
          </a:prstGeom>
          <a:noFill/>
        </p:spPr>
        <p:txBody>
          <a:bodyPr wrap="square" rtlCol="0">
            <a:spAutoFit/>
          </a:bodyPr>
          <a:lstStyle/>
          <a:p>
            <a:r>
              <a:rPr kumimoji="1" lang="ja-JP" altLang="en-US" sz="2400" b="1" dirty="0" smtClean="0">
                <a:solidFill>
                  <a:schemeClr val="tx2"/>
                </a:solidFill>
              </a:rPr>
              <a:t>■報告写真</a:t>
            </a:r>
            <a:r>
              <a:rPr kumimoji="1" lang="en-US" altLang="ja-JP" sz="2400" b="1" dirty="0" smtClean="0">
                <a:solidFill>
                  <a:schemeClr val="tx2"/>
                </a:solidFill>
              </a:rPr>
              <a:t>/</a:t>
            </a:r>
            <a:r>
              <a:rPr lang="ja-JP" altLang="en-US" sz="2400" b="1" dirty="0" smtClean="0">
                <a:solidFill>
                  <a:schemeClr val="tx2"/>
                </a:solidFill>
              </a:rPr>
              <a:t>オープニング</a:t>
            </a:r>
            <a:r>
              <a:rPr kumimoji="1" lang="ja-JP" altLang="en-US" sz="2400" b="1" dirty="0" smtClean="0">
                <a:solidFill>
                  <a:schemeClr val="tx2"/>
                </a:solidFill>
              </a:rPr>
              <a:t>パーティ＆開会式</a:t>
            </a:r>
            <a:r>
              <a:rPr lang="en-US" altLang="ja-JP" sz="1200" dirty="0" smtClean="0">
                <a:solidFill>
                  <a:schemeClr val="tx2"/>
                </a:solidFill>
              </a:rPr>
              <a:t>※</a:t>
            </a:r>
            <a:r>
              <a:rPr lang="ja-JP" altLang="en-US" sz="1200" dirty="0" smtClean="0">
                <a:solidFill>
                  <a:schemeClr val="tx2"/>
                </a:solidFill>
              </a:rPr>
              <a:t>ＭＡＰ：Ｐ４参照</a:t>
            </a:r>
          </a:p>
          <a:p>
            <a:endParaRPr kumimoji="1" lang="ja-JP" altLang="en-US" sz="2400" b="1" dirty="0">
              <a:solidFill>
                <a:schemeClr val="tx2"/>
              </a:solidFill>
            </a:endParaRPr>
          </a:p>
        </p:txBody>
      </p:sp>
      <p:sp>
        <p:nvSpPr>
          <p:cNvPr id="10" name="テキスト ボックス 9"/>
          <p:cNvSpPr txBox="1"/>
          <p:nvPr/>
        </p:nvSpPr>
        <p:spPr>
          <a:xfrm>
            <a:off x="251520" y="620688"/>
            <a:ext cx="8568952" cy="307777"/>
          </a:xfrm>
          <a:prstGeom prst="rect">
            <a:avLst/>
          </a:prstGeom>
          <a:noFill/>
        </p:spPr>
        <p:txBody>
          <a:bodyPr wrap="square" rtlCol="0">
            <a:spAutoFit/>
          </a:bodyPr>
          <a:lstStyle/>
          <a:p>
            <a:r>
              <a:rPr lang="ja-JP" altLang="en-US" sz="1400" dirty="0" smtClean="0">
                <a:solidFill>
                  <a:schemeClr val="tx2"/>
                </a:solidFill>
                <a:latin typeface="+mn-ea"/>
              </a:rPr>
              <a:t>各国の代表選手が集い、食事をしながらの交流を図っていた</a:t>
            </a:r>
            <a:endParaRPr kumimoji="1" lang="ja-JP" altLang="en-US" sz="1400" dirty="0">
              <a:solidFill>
                <a:schemeClr val="tx2"/>
              </a:solidFill>
              <a:latin typeface="+mn-ea"/>
            </a:endParaRPr>
          </a:p>
        </p:txBody>
      </p:sp>
      <p:sp>
        <p:nvSpPr>
          <p:cNvPr id="11" name="スライド番号プレースホルダ 5"/>
          <p:cNvSpPr>
            <a:spLocks noGrp="1"/>
          </p:cNvSpPr>
          <p:nvPr>
            <p:ph type="sldNum" sz="quarter" idx="4294967295"/>
          </p:nvPr>
        </p:nvSpPr>
        <p:spPr>
          <a:xfrm>
            <a:off x="6725096" y="6597352"/>
            <a:ext cx="2311400" cy="188640"/>
          </a:xfrm>
          <a:prstGeom prst="rect">
            <a:avLst/>
          </a:prstGeom>
        </p:spPr>
        <p:txBody>
          <a:bodyPr vert="horz" lIns="91440" tIns="45720" rIns="91440" bIns="45720" rtlCol="0" anchor="ctr"/>
          <a:lstStyle>
            <a:lvl1pPr algn="r">
              <a:defRPr sz="1200">
                <a:solidFill>
                  <a:schemeClr val="tx1">
                    <a:tint val="75000"/>
                  </a:schemeClr>
                </a:solidFill>
              </a:defRPr>
            </a:lvl1pPr>
          </a:lstStyle>
          <a:p>
            <a:fld id="{A6954148-6F26-44F0-996F-BA97054B4F7E}" type="slidenum">
              <a:rPr kumimoji="1" lang="ja-JP" altLang="en-US" sz="1400" smtClean="0">
                <a:solidFill>
                  <a:schemeClr val="tx2"/>
                </a:solidFill>
              </a:rPr>
              <a:pPr/>
              <a:t>8</a:t>
            </a:fld>
            <a:endParaRPr kumimoji="1" lang="ja-JP" altLang="en-US" sz="1400" dirty="0">
              <a:solidFill>
                <a:schemeClr val="tx2"/>
              </a:solidFill>
            </a:endParaRPr>
          </a:p>
        </p:txBody>
      </p:sp>
      <p:cxnSp>
        <p:nvCxnSpPr>
          <p:cNvPr id="12" name="直線コネクタ 11"/>
          <p:cNvCxnSpPr/>
          <p:nvPr/>
        </p:nvCxnSpPr>
        <p:spPr>
          <a:xfrm>
            <a:off x="179512" y="6525344"/>
            <a:ext cx="871296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フッター プレースホルダ 4"/>
          <p:cNvSpPr txBox="1">
            <a:spLocks/>
          </p:cNvSpPr>
          <p:nvPr/>
        </p:nvSpPr>
        <p:spPr>
          <a:xfrm>
            <a:off x="0" y="6597352"/>
            <a:ext cx="9144000" cy="188640"/>
          </a:xfrm>
          <a:prstGeom prst="rect">
            <a:avLst/>
          </a:prstGeom>
        </p:spPr>
        <p:txBody>
          <a:bodyPr vert="horz" lIns="91440" tIns="45720" rIns="91440" bIns="45720" rtlCol="0" anchor="ctr"/>
          <a:lstStyle>
            <a:lvl1pPr algn="l">
              <a:defRPr sz="1000">
                <a:solidFill>
                  <a:schemeClr val="tx1">
                    <a:tint val="75000"/>
                  </a:schemeClr>
                </a:solidFill>
                <a:latin typeface="Meiryo UI" pitchFamily="50" charset="-128"/>
                <a:ea typeface="Meiryo UI" pitchFamily="50" charset="-128"/>
                <a:cs typeface="Meiryo UI"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smtClean="0">
                <a:ln>
                  <a:noFill/>
                </a:ln>
                <a:solidFill>
                  <a:schemeClr val="tx2"/>
                </a:solidFill>
                <a:effectLst/>
                <a:uLnTx/>
                <a:uFillTx/>
                <a:latin typeface="Meiryo UI" pitchFamily="50" charset="-128"/>
                <a:ea typeface="Meiryo UI" pitchFamily="50" charset="-128"/>
                <a:cs typeface="Meiryo UI" pitchFamily="50" charset="-128"/>
              </a:rPr>
              <a:t>©2017</a:t>
            </a:r>
            <a:r>
              <a:rPr kumimoji="1" lang="ja-JP" altLang="en-US" sz="1000" b="0" i="0" u="none" strike="noStrike" kern="1200" cap="none" spc="0" normalizeH="0" baseline="0" noProof="0" smtClean="0">
                <a:ln>
                  <a:noFill/>
                </a:ln>
                <a:solidFill>
                  <a:schemeClr val="tx2"/>
                </a:solidFill>
                <a:effectLst/>
                <a:uLnTx/>
                <a:uFillTx/>
                <a:latin typeface="Meiryo UI" pitchFamily="50" charset="-128"/>
                <a:ea typeface="Meiryo UI" pitchFamily="50" charset="-128"/>
                <a:cs typeface="Meiryo UI" pitchFamily="50" charset="-128"/>
              </a:rPr>
              <a:t>　</a:t>
            </a:r>
            <a:r>
              <a:rPr kumimoji="1" lang="en-US" altLang="ja-JP" sz="1000" b="0" i="0" u="none" strike="noStrike" kern="1200" cap="none" spc="0" normalizeH="0" baseline="0" noProof="0" smtClean="0">
                <a:ln>
                  <a:noFill/>
                </a:ln>
                <a:solidFill>
                  <a:schemeClr val="tx2"/>
                </a:solidFill>
                <a:effectLst/>
                <a:uLnTx/>
                <a:uFillTx/>
                <a:latin typeface="Meiryo UI" pitchFamily="50" charset="-128"/>
                <a:ea typeface="Meiryo UI" pitchFamily="50" charset="-128"/>
                <a:cs typeface="Meiryo UI" pitchFamily="50" charset="-128"/>
              </a:rPr>
              <a:t>JAPAN SAILING FEDERATION/DAIKO ADVERTISING INC. </a:t>
            </a:r>
            <a:endParaRPr kumimoji="1" lang="ja-JP" altLang="en-US" sz="1000" b="0" i="0" u="none" strike="noStrike" kern="1200" cap="none" spc="0" normalizeH="0" baseline="0" noProof="0" dirty="0">
              <a:ln>
                <a:noFill/>
              </a:ln>
              <a:solidFill>
                <a:schemeClr val="tx2"/>
              </a:solidFill>
              <a:effectLst/>
              <a:uLnTx/>
              <a:uFillTx/>
              <a:latin typeface="Meiryo UI" pitchFamily="50" charset="-128"/>
              <a:ea typeface="Meiryo UI" pitchFamily="50" charset="-128"/>
              <a:cs typeface="Meiryo UI" pitchFamily="50" charset="-128"/>
            </a:endParaRPr>
          </a:p>
        </p:txBody>
      </p:sp>
      <p:sp>
        <p:nvSpPr>
          <p:cNvPr id="14" name="正方形/長方形 13"/>
          <p:cNvSpPr/>
          <p:nvPr/>
        </p:nvSpPr>
        <p:spPr>
          <a:xfrm>
            <a:off x="5724128" y="6093296"/>
            <a:ext cx="3384376" cy="461665"/>
          </a:xfrm>
          <a:prstGeom prst="rect">
            <a:avLst/>
          </a:prstGeom>
        </p:spPr>
        <p:txBody>
          <a:bodyPr wrap="square">
            <a:spAutoFit/>
          </a:bodyPr>
          <a:lstStyle/>
          <a:p>
            <a:r>
              <a:rPr lang="en-US" altLang="ja-JP" sz="1200" dirty="0" smtClean="0">
                <a:solidFill>
                  <a:schemeClr val="tx2"/>
                </a:solidFill>
                <a:latin typeface="+mn-ea"/>
              </a:rPr>
              <a:t>2016</a:t>
            </a:r>
            <a:r>
              <a:rPr lang="ja-JP" altLang="en-US" sz="1200" dirty="0" smtClean="0">
                <a:solidFill>
                  <a:schemeClr val="tx2"/>
                </a:solidFill>
                <a:latin typeface="+mn-ea"/>
              </a:rPr>
              <a:t>年年間ランキング</a:t>
            </a:r>
            <a:r>
              <a:rPr lang="ja-JP" altLang="en-US" sz="1200" dirty="0" smtClean="0">
                <a:solidFill>
                  <a:schemeClr val="tx2"/>
                </a:solidFill>
                <a:latin typeface="+mn-ea"/>
              </a:rPr>
              <a:t>の</a:t>
            </a:r>
            <a:r>
              <a:rPr lang="en-US" altLang="ja-JP" sz="1200" dirty="0" smtClean="0">
                <a:solidFill>
                  <a:schemeClr val="tx2"/>
                </a:solidFill>
                <a:latin typeface="+mn-ea"/>
              </a:rPr>
              <a:t>3</a:t>
            </a:r>
            <a:r>
              <a:rPr lang="ja-JP" altLang="en-US" sz="1200" dirty="0" smtClean="0">
                <a:solidFill>
                  <a:schemeClr val="tx2"/>
                </a:solidFill>
                <a:latin typeface="+mn-ea"/>
              </a:rPr>
              <a:t>選手</a:t>
            </a:r>
            <a:r>
              <a:rPr lang="ja-JP" altLang="en-US" sz="1200" dirty="0" smtClean="0">
                <a:solidFill>
                  <a:schemeClr val="tx2"/>
                </a:solidFill>
                <a:latin typeface="+mn-ea"/>
              </a:rPr>
              <a:t>の発表も行われ、競技中に着用するビブスが授与されていた。</a:t>
            </a:r>
            <a:endParaRPr lang="ja-JP" altLang="en-US" sz="1200" dirty="0">
              <a:solidFill>
                <a:schemeClr val="tx2"/>
              </a:solidFill>
              <a:latin typeface="+mn-ea"/>
            </a:endParaRPr>
          </a:p>
        </p:txBody>
      </p:sp>
      <p:sp>
        <p:nvSpPr>
          <p:cNvPr id="15" name="正方形/長方形 14"/>
          <p:cNvSpPr/>
          <p:nvPr/>
        </p:nvSpPr>
        <p:spPr>
          <a:xfrm>
            <a:off x="5796136" y="3368025"/>
            <a:ext cx="3384376" cy="276999"/>
          </a:xfrm>
          <a:prstGeom prst="rect">
            <a:avLst/>
          </a:prstGeom>
        </p:spPr>
        <p:txBody>
          <a:bodyPr wrap="square">
            <a:spAutoFit/>
          </a:bodyPr>
          <a:lstStyle/>
          <a:p>
            <a:r>
              <a:rPr lang="ja-JP" altLang="en-US" sz="1200" dirty="0" smtClean="0">
                <a:solidFill>
                  <a:schemeClr val="tx2"/>
                </a:solidFill>
                <a:latin typeface="+mn-ea"/>
              </a:rPr>
              <a:t>イギリス代表の選手たち。</a:t>
            </a:r>
            <a:endParaRPr lang="ja-JP" altLang="en-US" sz="1200" dirty="0">
              <a:solidFill>
                <a:schemeClr val="tx2"/>
              </a:solidFill>
              <a:latin typeface="+mn-ea"/>
            </a:endParaRPr>
          </a:p>
        </p:txBody>
      </p:sp>
      <p:sp>
        <p:nvSpPr>
          <p:cNvPr id="16" name="正方形/長方形 15"/>
          <p:cNvSpPr/>
          <p:nvPr/>
        </p:nvSpPr>
        <p:spPr>
          <a:xfrm>
            <a:off x="179512" y="6063679"/>
            <a:ext cx="4104456" cy="276999"/>
          </a:xfrm>
          <a:prstGeom prst="rect">
            <a:avLst/>
          </a:prstGeom>
        </p:spPr>
        <p:txBody>
          <a:bodyPr wrap="square">
            <a:spAutoFit/>
          </a:bodyPr>
          <a:lstStyle/>
          <a:p>
            <a:r>
              <a:rPr lang="ja-JP" altLang="en-US" sz="1200" dirty="0" smtClean="0">
                <a:solidFill>
                  <a:schemeClr val="tx2"/>
                </a:solidFill>
                <a:latin typeface="+mn-ea"/>
              </a:rPr>
              <a:t>式典のメニューはチキン・マカロニ・サラダ・パンの</a:t>
            </a:r>
            <a:r>
              <a:rPr lang="en-US" altLang="ja-JP" sz="1200" dirty="0" smtClean="0">
                <a:solidFill>
                  <a:schemeClr val="tx2"/>
                </a:solidFill>
                <a:latin typeface="+mn-ea"/>
              </a:rPr>
              <a:t>4</a:t>
            </a:r>
            <a:r>
              <a:rPr lang="ja-JP" altLang="en-US" sz="1200" dirty="0" smtClean="0">
                <a:solidFill>
                  <a:schemeClr val="tx2"/>
                </a:solidFill>
                <a:latin typeface="+mn-ea"/>
              </a:rPr>
              <a:t>種類</a:t>
            </a:r>
            <a:endParaRPr lang="ja-JP" altLang="en-US" sz="1200" dirty="0">
              <a:solidFill>
                <a:schemeClr val="tx2"/>
              </a:solidFill>
              <a:latin typeface="+mn-ea"/>
            </a:endParaRPr>
          </a:p>
        </p:txBody>
      </p:sp>
      <p:sp>
        <p:nvSpPr>
          <p:cNvPr id="17" name="正方形/長方形 16"/>
          <p:cNvSpPr/>
          <p:nvPr/>
        </p:nvSpPr>
        <p:spPr>
          <a:xfrm>
            <a:off x="107504" y="3327375"/>
            <a:ext cx="3384376" cy="276999"/>
          </a:xfrm>
          <a:prstGeom prst="rect">
            <a:avLst/>
          </a:prstGeom>
        </p:spPr>
        <p:txBody>
          <a:bodyPr wrap="square">
            <a:spAutoFit/>
          </a:bodyPr>
          <a:lstStyle/>
          <a:p>
            <a:r>
              <a:rPr lang="ja-JP" altLang="en-US" sz="1200" dirty="0" smtClean="0">
                <a:solidFill>
                  <a:schemeClr val="tx2"/>
                </a:solidFill>
                <a:latin typeface="+mn-ea"/>
              </a:rPr>
              <a:t>会場内のプールサイドは各国の選手でにぎわう。</a:t>
            </a:r>
            <a:endParaRPr lang="ja-JP" altLang="en-US" sz="1200" dirty="0">
              <a:solidFill>
                <a:schemeClr val="tx2"/>
              </a:solidFill>
              <a:latin typeface="+mn-ea"/>
            </a:endParaRPr>
          </a:p>
        </p:txBody>
      </p:sp>
      <p:pic>
        <p:nvPicPr>
          <p:cNvPr id="2050" name="Picture 2"/>
          <p:cNvPicPr>
            <a:picLocks noChangeAspect="1" noChangeArrowheads="1"/>
          </p:cNvPicPr>
          <p:nvPr/>
        </p:nvPicPr>
        <p:blipFill>
          <a:blip r:embed="rId7" cstate="print"/>
          <a:srcRect/>
          <a:stretch>
            <a:fillRect/>
          </a:stretch>
        </p:blipFill>
        <p:spPr bwMode="auto">
          <a:xfrm>
            <a:off x="179512" y="3789040"/>
            <a:ext cx="3117996" cy="2304256"/>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79512" y="476672"/>
            <a:ext cx="8712968" cy="0"/>
          </a:xfrm>
          <a:prstGeom prst="line">
            <a:avLst/>
          </a:prstGeom>
          <a:ln w="57150" cmpd="thickThi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179512" y="44624"/>
            <a:ext cx="8208912" cy="461665"/>
          </a:xfrm>
          <a:prstGeom prst="rect">
            <a:avLst/>
          </a:prstGeom>
          <a:noFill/>
        </p:spPr>
        <p:txBody>
          <a:bodyPr wrap="square" rtlCol="0">
            <a:spAutoFit/>
          </a:bodyPr>
          <a:lstStyle/>
          <a:p>
            <a:r>
              <a:rPr kumimoji="1" lang="ja-JP" altLang="en-US" sz="2400" b="1" dirty="0" smtClean="0">
                <a:solidFill>
                  <a:schemeClr val="tx2"/>
                </a:solidFill>
              </a:rPr>
              <a:t>■報告写真</a:t>
            </a:r>
            <a:r>
              <a:rPr kumimoji="1" lang="en-US" altLang="ja-JP" sz="2400" b="1" dirty="0" smtClean="0">
                <a:solidFill>
                  <a:schemeClr val="tx2"/>
                </a:solidFill>
              </a:rPr>
              <a:t>/</a:t>
            </a:r>
            <a:r>
              <a:rPr kumimoji="1" lang="ja-JP" altLang="en-US" sz="2400" b="1" dirty="0" smtClean="0">
                <a:solidFill>
                  <a:schemeClr val="tx2"/>
                </a:solidFill>
              </a:rPr>
              <a:t>レース会場：</a:t>
            </a:r>
            <a:r>
              <a:rPr kumimoji="1" lang="en-US" altLang="ja-JP" sz="2400" b="1" dirty="0" smtClean="0">
                <a:solidFill>
                  <a:schemeClr val="tx2"/>
                </a:solidFill>
              </a:rPr>
              <a:t>REGATTA PARK</a:t>
            </a:r>
            <a:endParaRPr kumimoji="1" lang="ja-JP" altLang="en-US" sz="2400" b="1" dirty="0">
              <a:solidFill>
                <a:schemeClr val="tx2"/>
              </a:solidFill>
            </a:endParaRPr>
          </a:p>
        </p:txBody>
      </p:sp>
      <p:sp>
        <p:nvSpPr>
          <p:cNvPr id="12" name="スライド番号プレースホルダ 5"/>
          <p:cNvSpPr>
            <a:spLocks noGrp="1"/>
          </p:cNvSpPr>
          <p:nvPr>
            <p:ph type="sldNum" sz="quarter" idx="4294967295"/>
          </p:nvPr>
        </p:nvSpPr>
        <p:spPr>
          <a:xfrm>
            <a:off x="6725096" y="6597352"/>
            <a:ext cx="2311400" cy="188640"/>
          </a:xfrm>
          <a:prstGeom prst="rect">
            <a:avLst/>
          </a:prstGeom>
        </p:spPr>
        <p:txBody>
          <a:bodyPr vert="horz" lIns="91440" tIns="45720" rIns="91440" bIns="45720" rtlCol="0" anchor="ctr"/>
          <a:lstStyle>
            <a:lvl1pPr algn="r">
              <a:defRPr sz="1200">
                <a:solidFill>
                  <a:schemeClr val="tx1">
                    <a:tint val="75000"/>
                  </a:schemeClr>
                </a:solidFill>
              </a:defRPr>
            </a:lvl1pPr>
          </a:lstStyle>
          <a:p>
            <a:fld id="{A6954148-6F26-44F0-996F-BA97054B4F7E}" type="slidenum">
              <a:rPr kumimoji="1" lang="ja-JP" altLang="en-US" sz="1400" smtClean="0">
                <a:solidFill>
                  <a:schemeClr val="tx2"/>
                </a:solidFill>
              </a:rPr>
              <a:pPr/>
              <a:t>9</a:t>
            </a:fld>
            <a:endParaRPr kumimoji="1" lang="ja-JP" altLang="en-US" sz="1400" dirty="0">
              <a:solidFill>
                <a:schemeClr val="tx2"/>
              </a:solidFill>
            </a:endParaRPr>
          </a:p>
        </p:txBody>
      </p:sp>
      <p:pic>
        <p:nvPicPr>
          <p:cNvPr id="7" name="Picture 2" descr="C:\Users\user\Desktop\マイアミ視察まとめ\写真\IMG_4086.JPG"/>
          <p:cNvPicPr>
            <a:picLocks noChangeAspect="1" noChangeArrowheads="1"/>
          </p:cNvPicPr>
          <p:nvPr/>
        </p:nvPicPr>
        <p:blipFill>
          <a:blip r:embed="rId2" cstate="email"/>
          <a:srcRect/>
          <a:stretch>
            <a:fillRect/>
          </a:stretch>
        </p:blipFill>
        <p:spPr bwMode="auto">
          <a:xfrm>
            <a:off x="72008" y="843206"/>
            <a:ext cx="2807495" cy="2105622"/>
          </a:xfrm>
          <a:prstGeom prst="rect">
            <a:avLst/>
          </a:prstGeom>
          <a:noFill/>
        </p:spPr>
      </p:pic>
      <p:pic>
        <p:nvPicPr>
          <p:cNvPr id="13" name="Picture 8" descr="C:\Users\user\Desktop\マイアミ視察まとめ\写真\IMG_4094.JPG"/>
          <p:cNvPicPr>
            <a:picLocks noChangeAspect="1" noChangeArrowheads="1"/>
          </p:cNvPicPr>
          <p:nvPr/>
        </p:nvPicPr>
        <p:blipFill>
          <a:blip r:embed="rId3" cstate="email"/>
          <a:srcRect/>
          <a:stretch>
            <a:fillRect/>
          </a:stretch>
        </p:blipFill>
        <p:spPr bwMode="auto">
          <a:xfrm>
            <a:off x="3104104" y="843206"/>
            <a:ext cx="2807495" cy="2105622"/>
          </a:xfrm>
          <a:prstGeom prst="rect">
            <a:avLst/>
          </a:prstGeom>
          <a:noFill/>
        </p:spPr>
      </p:pic>
      <p:sp>
        <p:nvSpPr>
          <p:cNvPr id="24" name="テキスト ボックス 23"/>
          <p:cNvSpPr txBox="1"/>
          <p:nvPr/>
        </p:nvSpPr>
        <p:spPr>
          <a:xfrm>
            <a:off x="72008" y="2937848"/>
            <a:ext cx="2863646" cy="430887"/>
          </a:xfrm>
          <a:prstGeom prst="rect">
            <a:avLst/>
          </a:prstGeom>
          <a:noFill/>
        </p:spPr>
        <p:txBody>
          <a:bodyPr wrap="square" rtlCol="0">
            <a:spAutoFit/>
          </a:bodyPr>
          <a:lstStyle/>
          <a:p>
            <a:r>
              <a:rPr lang="ja-JP" altLang="en-US" sz="1100" dirty="0" smtClean="0">
                <a:solidFill>
                  <a:schemeClr val="tx2"/>
                </a:solidFill>
                <a:latin typeface="+mn-ea"/>
              </a:rPr>
              <a:t>実施会場のレガッタパーク</a:t>
            </a:r>
            <a:endParaRPr lang="en-US" altLang="ja-JP" sz="1100" dirty="0" smtClean="0">
              <a:solidFill>
                <a:schemeClr val="tx2"/>
              </a:solidFill>
              <a:latin typeface="+mn-ea"/>
            </a:endParaRPr>
          </a:p>
          <a:p>
            <a:r>
              <a:rPr lang="en-US" altLang="ja-JP" sz="1100" dirty="0" smtClean="0">
                <a:solidFill>
                  <a:schemeClr val="tx2"/>
                </a:solidFill>
                <a:latin typeface="+mn-ea"/>
              </a:rPr>
              <a:t>※</a:t>
            </a:r>
            <a:r>
              <a:rPr lang="ja-JP" altLang="en-US" sz="1100" dirty="0" smtClean="0">
                <a:solidFill>
                  <a:schemeClr val="tx2"/>
                </a:solidFill>
                <a:latin typeface="+mn-ea"/>
              </a:rPr>
              <a:t>ＭＡＰ：Ｐ５★１</a:t>
            </a:r>
            <a:endParaRPr lang="en-US" altLang="ja-JP" sz="1100" dirty="0" smtClean="0">
              <a:solidFill>
                <a:schemeClr val="tx2"/>
              </a:solidFill>
              <a:latin typeface="+mn-ea"/>
            </a:endParaRPr>
          </a:p>
        </p:txBody>
      </p:sp>
      <p:sp>
        <p:nvSpPr>
          <p:cNvPr id="25" name="テキスト ボックス 24"/>
          <p:cNvSpPr txBox="1"/>
          <p:nvPr/>
        </p:nvSpPr>
        <p:spPr>
          <a:xfrm>
            <a:off x="3104104" y="2924944"/>
            <a:ext cx="2863646" cy="769441"/>
          </a:xfrm>
          <a:prstGeom prst="rect">
            <a:avLst/>
          </a:prstGeom>
          <a:noFill/>
        </p:spPr>
        <p:txBody>
          <a:bodyPr wrap="square" rtlCol="0">
            <a:spAutoFit/>
          </a:bodyPr>
          <a:lstStyle/>
          <a:p>
            <a:r>
              <a:rPr kumimoji="1" lang="ja-JP" altLang="en-US" sz="1100" dirty="0" smtClean="0">
                <a:solidFill>
                  <a:schemeClr val="tx2"/>
                </a:solidFill>
                <a:latin typeface="+mn-ea"/>
              </a:rPr>
              <a:t>予選大会時は</a:t>
            </a:r>
            <a:r>
              <a:rPr kumimoji="1" lang="en-US" altLang="ja-JP" sz="1100" dirty="0" smtClean="0">
                <a:solidFill>
                  <a:schemeClr val="tx2"/>
                </a:solidFill>
                <a:latin typeface="+mn-ea"/>
              </a:rPr>
              <a:t>470</a:t>
            </a:r>
            <a:r>
              <a:rPr kumimoji="1" lang="ja-JP" altLang="en-US" sz="1100" dirty="0" err="1" smtClean="0">
                <a:solidFill>
                  <a:schemeClr val="tx2"/>
                </a:solidFill>
                <a:latin typeface="+mn-ea"/>
              </a:rPr>
              <a:t>、</a:t>
            </a:r>
            <a:r>
              <a:rPr kumimoji="1" lang="en-US" altLang="ja-JP" sz="1100" dirty="0" smtClean="0">
                <a:solidFill>
                  <a:schemeClr val="tx2"/>
                </a:solidFill>
                <a:latin typeface="+mn-ea"/>
              </a:rPr>
              <a:t>Laser</a:t>
            </a:r>
            <a:r>
              <a:rPr kumimoji="1" lang="ja-JP" altLang="en-US" sz="1100" dirty="0" smtClean="0">
                <a:solidFill>
                  <a:schemeClr val="tx2"/>
                </a:solidFill>
                <a:latin typeface="+mn-ea"/>
              </a:rPr>
              <a:t>などのヨット置き場となっていた。</a:t>
            </a:r>
            <a:r>
              <a:rPr kumimoji="1" lang="en-US" altLang="ja-JP" sz="1100" dirty="0" smtClean="0">
                <a:solidFill>
                  <a:schemeClr val="tx2"/>
                </a:solidFill>
                <a:latin typeface="+mn-ea"/>
              </a:rPr>
              <a:t>※</a:t>
            </a:r>
            <a:r>
              <a:rPr kumimoji="1" lang="ja-JP" altLang="en-US" sz="1100" dirty="0" smtClean="0">
                <a:solidFill>
                  <a:schemeClr val="tx2"/>
                </a:solidFill>
                <a:latin typeface="+mn-ea"/>
              </a:rPr>
              <a:t>メダルレース時</a:t>
            </a:r>
            <a:r>
              <a:rPr lang="ja-JP" altLang="en-US" sz="1100" dirty="0" smtClean="0">
                <a:solidFill>
                  <a:schemeClr val="tx2"/>
                </a:solidFill>
                <a:latin typeface="+mn-ea"/>
              </a:rPr>
              <a:t>はライブ会場として活用</a:t>
            </a:r>
            <a:endParaRPr lang="en-US" altLang="ja-JP" sz="1100" dirty="0" smtClean="0">
              <a:solidFill>
                <a:schemeClr val="tx2"/>
              </a:solidFill>
              <a:latin typeface="+mn-ea"/>
            </a:endParaRPr>
          </a:p>
          <a:p>
            <a:r>
              <a:rPr kumimoji="1" lang="en-US" altLang="ja-JP" sz="1100" dirty="0" smtClean="0">
                <a:solidFill>
                  <a:schemeClr val="tx2"/>
                </a:solidFill>
                <a:latin typeface="+mn-ea"/>
              </a:rPr>
              <a:t>※</a:t>
            </a:r>
            <a:r>
              <a:rPr kumimoji="1" lang="ja-JP" altLang="en-US" sz="1100" dirty="0" smtClean="0">
                <a:solidFill>
                  <a:schemeClr val="tx2"/>
                </a:solidFill>
                <a:latin typeface="+mn-ea"/>
              </a:rPr>
              <a:t>ＭＡＰ：Ｐ５★２</a:t>
            </a:r>
            <a:endParaRPr kumimoji="1" lang="ja-JP" altLang="en-US" sz="1100" dirty="0">
              <a:solidFill>
                <a:schemeClr val="tx2"/>
              </a:solidFill>
              <a:latin typeface="+mn-ea"/>
            </a:endParaRPr>
          </a:p>
        </p:txBody>
      </p:sp>
      <p:sp>
        <p:nvSpPr>
          <p:cNvPr id="27" name="テキスト ボックス 26"/>
          <p:cNvSpPr txBox="1"/>
          <p:nvPr/>
        </p:nvSpPr>
        <p:spPr>
          <a:xfrm>
            <a:off x="6136199" y="2924944"/>
            <a:ext cx="3007801" cy="769441"/>
          </a:xfrm>
          <a:prstGeom prst="rect">
            <a:avLst/>
          </a:prstGeom>
          <a:noFill/>
        </p:spPr>
        <p:txBody>
          <a:bodyPr wrap="square" rtlCol="0">
            <a:spAutoFit/>
          </a:bodyPr>
          <a:lstStyle/>
          <a:p>
            <a:r>
              <a:rPr kumimoji="1" lang="ja-JP" altLang="en-US" sz="1100" dirty="0" smtClean="0">
                <a:solidFill>
                  <a:schemeClr val="tx2"/>
                </a:solidFill>
                <a:latin typeface="+mn-ea"/>
              </a:rPr>
              <a:t>会場には大型ビジョン＆ステージがあり、ここでメダルレースのライブ上映及び各レースの表彰式が行われた</a:t>
            </a:r>
            <a:endParaRPr kumimoji="1" lang="en-US" altLang="ja-JP" sz="1100" dirty="0" smtClean="0">
              <a:solidFill>
                <a:schemeClr val="tx2"/>
              </a:solidFill>
              <a:latin typeface="+mn-ea"/>
            </a:endParaRPr>
          </a:p>
          <a:p>
            <a:r>
              <a:rPr lang="en-US" altLang="ja-JP" sz="1100" dirty="0" smtClean="0">
                <a:solidFill>
                  <a:schemeClr val="tx2"/>
                </a:solidFill>
                <a:latin typeface="+mn-ea"/>
              </a:rPr>
              <a:t>※</a:t>
            </a:r>
            <a:r>
              <a:rPr lang="ja-JP" altLang="en-US" sz="1100" dirty="0" smtClean="0">
                <a:solidFill>
                  <a:schemeClr val="tx2"/>
                </a:solidFill>
                <a:latin typeface="+mn-ea"/>
              </a:rPr>
              <a:t>ＭＡＰ：Ｐ５★３</a:t>
            </a:r>
            <a:endParaRPr kumimoji="1" lang="ja-JP" altLang="en-US" sz="1100" dirty="0">
              <a:solidFill>
                <a:schemeClr val="tx2"/>
              </a:solidFill>
              <a:latin typeface="+mn-ea"/>
            </a:endParaRPr>
          </a:p>
        </p:txBody>
      </p:sp>
      <p:sp>
        <p:nvSpPr>
          <p:cNvPr id="33" name="テキスト ボックス 32"/>
          <p:cNvSpPr txBox="1"/>
          <p:nvPr/>
        </p:nvSpPr>
        <p:spPr>
          <a:xfrm>
            <a:off x="2195736" y="5975702"/>
            <a:ext cx="5112568" cy="430887"/>
          </a:xfrm>
          <a:prstGeom prst="rect">
            <a:avLst/>
          </a:prstGeom>
          <a:noFill/>
        </p:spPr>
        <p:txBody>
          <a:bodyPr wrap="square" rtlCol="0">
            <a:spAutoFit/>
          </a:bodyPr>
          <a:lstStyle/>
          <a:p>
            <a:r>
              <a:rPr kumimoji="1" lang="ja-JP" altLang="en-US" sz="1100" dirty="0" smtClean="0">
                <a:solidFill>
                  <a:schemeClr val="tx2"/>
                </a:solidFill>
                <a:latin typeface="+mn-ea"/>
              </a:rPr>
              <a:t>レガッタパーク奥にワールドセーリングの運営本部テントがあった</a:t>
            </a:r>
            <a:endParaRPr kumimoji="1" lang="en-US" altLang="ja-JP" sz="1100" dirty="0" smtClean="0">
              <a:solidFill>
                <a:schemeClr val="tx2"/>
              </a:solidFill>
              <a:latin typeface="+mn-ea"/>
            </a:endParaRPr>
          </a:p>
          <a:p>
            <a:r>
              <a:rPr lang="en-US" altLang="ja-JP" sz="1100" dirty="0" smtClean="0">
                <a:solidFill>
                  <a:schemeClr val="tx2"/>
                </a:solidFill>
                <a:latin typeface="+mn-ea"/>
              </a:rPr>
              <a:t>※</a:t>
            </a:r>
            <a:r>
              <a:rPr lang="ja-JP" altLang="en-US" sz="1100" dirty="0" smtClean="0">
                <a:solidFill>
                  <a:schemeClr val="tx2"/>
                </a:solidFill>
                <a:latin typeface="+mn-ea"/>
              </a:rPr>
              <a:t>ＭＡＰ：Ｐ５★４</a:t>
            </a:r>
            <a:endParaRPr kumimoji="1" lang="ja-JP" altLang="en-US" sz="1100" dirty="0">
              <a:solidFill>
                <a:schemeClr val="tx2"/>
              </a:solidFill>
              <a:latin typeface="+mn-ea"/>
            </a:endParaRPr>
          </a:p>
        </p:txBody>
      </p:sp>
      <p:pic>
        <p:nvPicPr>
          <p:cNvPr id="42" name="Picture 2"/>
          <p:cNvPicPr>
            <a:picLocks noChangeAspect="1" noChangeArrowheads="1"/>
          </p:cNvPicPr>
          <p:nvPr/>
        </p:nvPicPr>
        <p:blipFill>
          <a:blip r:embed="rId4" cstate="print"/>
          <a:srcRect/>
          <a:stretch>
            <a:fillRect/>
          </a:stretch>
        </p:blipFill>
        <p:spPr bwMode="auto">
          <a:xfrm>
            <a:off x="107504" y="3861048"/>
            <a:ext cx="2574033" cy="1930524"/>
          </a:xfrm>
          <a:prstGeom prst="rect">
            <a:avLst/>
          </a:prstGeom>
          <a:noFill/>
          <a:ln w="9525">
            <a:noFill/>
            <a:miter lim="800000"/>
            <a:headEnd/>
            <a:tailEnd/>
          </a:ln>
        </p:spPr>
      </p:pic>
      <p:cxnSp>
        <p:nvCxnSpPr>
          <p:cNvPr id="19" name="直線コネクタ 18"/>
          <p:cNvCxnSpPr/>
          <p:nvPr/>
        </p:nvCxnSpPr>
        <p:spPr>
          <a:xfrm>
            <a:off x="179512" y="6525344"/>
            <a:ext cx="871296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フッター プレースホルダ 4"/>
          <p:cNvSpPr>
            <a:spLocks noGrp="1"/>
          </p:cNvSpPr>
          <p:nvPr>
            <p:ph type="ftr" sz="quarter" idx="4294967295"/>
          </p:nvPr>
        </p:nvSpPr>
        <p:spPr>
          <a:xfrm>
            <a:off x="0" y="6597352"/>
            <a:ext cx="9144000" cy="188640"/>
          </a:xfrm>
          <a:prstGeom prst="rect">
            <a:avLst/>
          </a:prstGeom>
        </p:spPr>
        <p:txBody>
          <a:bodyPr vert="horz" lIns="91440" tIns="45720" rIns="91440" bIns="45720" rtlCol="0" anchor="ctr"/>
          <a:lstStyle>
            <a:lvl1pPr algn="l">
              <a:defRPr sz="1000">
                <a:solidFill>
                  <a:schemeClr val="tx1">
                    <a:tint val="75000"/>
                  </a:schemeClr>
                </a:solidFill>
                <a:latin typeface="Meiryo UI" pitchFamily="50" charset="-128"/>
                <a:ea typeface="Meiryo UI" pitchFamily="50" charset="-128"/>
                <a:cs typeface="Meiryo UI" pitchFamily="50" charset="-128"/>
              </a:defRPr>
            </a:lvl1pPr>
          </a:lstStyle>
          <a:p>
            <a:pPr algn="ctr"/>
            <a:r>
              <a:rPr lang="en-US" altLang="ja-JP" dirty="0" smtClean="0">
                <a:solidFill>
                  <a:schemeClr val="tx2"/>
                </a:solidFill>
              </a:rPr>
              <a:t>©2017</a:t>
            </a:r>
            <a:r>
              <a:rPr lang="ja-JP" altLang="en-US" dirty="0" smtClean="0">
                <a:solidFill>
                  <a:schemeClr val="tx2"/>
                </a:solidFill>
              </a:rPr>
              <a:t>　</a:t>
            </a:r>
            <a:r>
              <a:rPr lang="en-US" altLang="ja-JP" dirty="0" smtClean="0">
                <a:solidFill>
                  <a:schemeClr val="tx2"/>
                </a:solidFill>
              </a:rPr>
              <a:t>JAPAN SAILING FEDERATION/DAIKO ADVERTISING INC. </a:t>
            </a:r>
            <a:endParaRPr lang="ja-JP" altLang="en-US" dirty="0">
              <a:solidFill>
                <a:schemeClr val="tx2"/>
              </a:solidFill>
            </a:endParaRPr>
          </a:p>
        </p:txBody>
      </p:sp>
      <p:pic>
        <p:nvPicPr>
          <p:cNvPr id="21" name="Picture 3"/>
          <p:cNvPicPr>
            <a:picLocks noChangeAspect="1" noChangeArrowheads="1"/>
          </p:cNvPicPr>
          <p:nvPr/>
        </p:nvPicPr>
        <p:blipFill>
          <a:blip r:embed="rId5" cstate="print"/>
          <a:srcRect/>
          <a:stretch>
            <a:fillRect/>
          </a:stretch>
        </p:blipFill>
        <p:spPr bwMode="auto">
          <a:xfrm>
            <a:off x="6156176" y="3824634"/>
            <a:ext cx="2630807" cy="1980630"/>
          </a:xfrm>
          <a:prstGeom prst="rect">
            <a:avLst/>
          </a:prstGeom>
          <a:noFill/>
          <a:ln w="9525">
            <a:noFill/>
            <a:miter lim="800000"/>
            <a:headEnd/>
            <a:tailEnd/>
          </a:ln>
          <a:effectLst/>
        </p:spPr>
      </p:pic>
      <p:pic>
        <p:nvPicPr>
          <p:cNvPr id="16" name="Picture 3"/>
          <p:cNvPicPr>
            <a:picLocks noChangeAspect="1" noChangeArrowheads="1"/>
          </p:cNvPicPr>
          <p:nvPr/>
        </p:nvPicPr>
        <p:blipFill>
          <a:blip r:embed="rId6" cstate="print"/>
          <a:srcRect l="14711" r="10175"/>
          <a:stretch>
            <a:fillRect/>
          </a:stretch>
        </p:blipFill>
        <p:spPr bwMode="auto">
          <a:xfrm rot="5400000">
            <a:off x="6228183" y="836713"/>
            <a:ext cx="2088234" cy="2088232"/>
          </a:xfrm>
          <a:prstGeom prst="rect">
            <a:avLst/>
          </a:prstGeom>
          <a:noFill/>
          <a:ln w="9525">
            <a:noFill/>
            <a:miter lim="800000"/>
            <a:headEnd/>
            <a:tailEnd/>
          </a:ln>
          <a:effectLst/>
        </p:spPr>
      </p:pic>
      <p:pic>
        <p:nvPicPr>
          <p:cNvPr id="3074" name="Picture 2"/>
          <p:cNvPicPr>
            <a:picLocks noChangeAspect="1" noChangeArrowheads="1"/>
          </p:cNvPicPr>
          <p:nvPr/>
        </p:nvPicPr>
        <p:blipFill>
          <a:blip r:embed="rId7" cstate="print"/>
          <a:srcRect/>
          <a:stretch>
            <a:fillRect/>
          </a:stretch>
        </p:blipFill>
        <p:spPr bwMode="auto">
          <a:xfrm>
            <a:off x="3170815" y="3789040"/>
            <a:ext cx="2625321" cy="19803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8034</TotalTime>
  <Words>1313</Words>
  <Application>Microsoft Office PowerPoint</Application>
  <PresentationFormat>画面に合わせる (4:3)</PresentationFormat>
  <Paragraphs>196</Paragraphs>
  <Slides>17</Slides>
  <Notes>3</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17</vt:i4>
      </vt:variant>
    </vt:vector>
  </HeadingPairs>
  <TitlesOfParts>
    <vt:vector size="23" baseType="lpstr">
      <vt:lpstr>Meiryo UI</vt:lpstr>
      <vt:lpstr>ＭＳ Ｐゴシック</vt:lpstr>
      <vt:lpstr>メイリオ</vt:lpstr>
      <vt:lpstr>Arial</vt:lpstr>
      <vt:lpstr>Calibri</vt:lpstr>
      <vt:lpstr>Office テーマ</vt:lpstr>
      <vt:lpstr>セーリングワールドカップシリーズマイアミ大会 視察レポート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user</dc:creator>
  <cp:lastModifiedBy>hdypc</cp:lastModifiedBy>
  <cp:revision>350</cp:revision>
  <dcterms:created xsi:type="dcterms:W3CDTF">2016-12-09T21:34:06Z</dcterms:created>
  <dcterms:modified xsi:type="dcterms:W3CDTF">2017-03-15T07:58:45Z</dcterms:modified>
</cp:coreProperties>
</file>