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51" d="100"/>
          <a:sy n="51" d="100"/>
        </p:scale>
        <p:origin x="38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E4731-4354-4908-B505-3A9C708FDD7D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B295EF-22CB-4435-A74E-C4A60F24D7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5470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B295EF-22CB-4435-A74E-C4A60F24D72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095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FB4C5-772A-4B85-8A0D-F48952304131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646A-ABC9-4BDC-8B8E-4909BE690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3520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FB4C5-772A-4B85-8A0D-F48952304131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646A-ABC9-4BDC-8B8E-4909BE690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9821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FB4C5-772A-4B85-8A0D-F48952304131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646A-ABC9-4BDC-8B8E-4909BE690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5199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FB4C5-772A-4B85-8A0D-F48952304131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646A-ABC9-4BDC-8B8E-4909BE690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4874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FB4C5-772A-4B85-8A0D-F48952304131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646A-ABC9-4BDC-8B8E-4909BE690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729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FB4C5-772A-4B85-8A0D-F48952304131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646A-ABC9-4BDC-8B8E-4909BE690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164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FB4C5-772A-4B85-8A0D-F48952304131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646A-ABC9-4BDC-8B8E-4909BE690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4918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FB4C5-772A-4B85-8A0D-F48952304131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646A-ABC9-4BDC-8B8E-4909BE690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3968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FB4C5-772A-4B85-8A0D-F48952304131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646A-ABC9-4BDC-8B8E-4909BE690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869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FB4C5-772A-4B85-8A0D-F48952304131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646A-ABC9-4BDC-8B8E-4909BE690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3926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FB4C5-772A-4B85-8A0D-F48952304131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646A-ABC9-4BDC-8B8E-4909BE690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443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FB4C5-772A-4B85-8A0D-F48952304131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2646A-ABC9-4BDC-8B8E-4909BE690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421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39186" y="675861"/>
            <a:ext cx="9756251" cy="5772646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sz="4000" dirty="0" smtClean="0"/>
              <a:t>　　　　　</a:t>
            </a:r>
            <a:r>
              <a:rPr lang="ja-JP" altLang="en-US" sz="4000" smtClean="0"/>
              <a:t>　</a:t>
            </a:r>
            <a:r>
              <a:rPr lang="ja-JP" altLang="ja-JP" sz="4000" smtClean="0"/>
              <a:t>第七回オリンピックセミナー</a:t>
            </a:r>
            <a:r>
              <a:rPr lang="en-US" altLang="ja-JP" sz="4000" dirty="0" smtClean="0"/>
              <a:t/>
            </a:r>
            <a:br>
              <a:rPr lang="en-US" altLang="ja-JP" sz="4000" dirty="0" smtClean="0"/>
            </a:br>
            <a:r>
              <a:rPr lang="ja-JP" altLang="en-US" sz="4000" dirty="0" smtClean="0"/>
              <a:t>　　　　　　　　　　　　議事次第</a:t>
            </a:r>
            <a:r>
              <a:rPr lang="en-US" altLang="ja-JP" sz="4000" dirty="0" smtClean="0"/>
              <a:t/>
            </a:r>
            <a:br>
              <a:rPr lang="en-US" altLang="ja-JP" sz="4000" dirty="0" smtClean="0"/>
            </a:br>
            <a:r>
              <a:rPr lang="en-US" altLang="ja-JP" sz="4000" dirty="0"/>
              <a:t> </a:t>
            </a:r>
            <a:r>
              <a:rPr lang="en-US" altLang="ja-JP" sz="4000" dirty="0" smtClean="0"/>
              <a:t/>
            </a:r>
            <a:br>
              <a:rPr lang="en-US" altLang="ja-JP" sz="4000" dirty="0" smtClean="0"/>
            </a:br>
            <a:r>
              <a:rPr lang="ja-JP" altLang="en-US" sz="4000" dirty="0" smtClean="0"/>
              <a:t>・</a:t>
            </a:r>
            <a:r>
              <a:rPr lang="ja-JP" altLang="ja-JP" sz="4000" dirty="0" smtClean="0"/>
              <a:t>会長</a:t>
            </a:r>
            <a:r>
              <a:rPr lang="ja-JP" altLang="ja-JP" sz="4000" dirty="0"/>
              <a:t>あいさつ</a:t>
            </a:r>
            <a:br>
              <a:rPr lang="ja-JP" altLang="ja-JP" sz="4000" dirty="0"/>
            </a:br>
            <a:r>
              <a:rPr lang="ja-JP" altLang="en-US" sz="4000" dirty="0" smtClean="0"/>
              <a:t>・</a:t>
            </a:r>
            <a:r>
              <a:rPr lang="en-US" altLang="ja-JP" sz="4000" dirty="0" smtClean="0"/>
              <a:t>SWC</a:t>
            </a:r>
            <a:r>
              <a:rPr lang="ja-JP" altLang="ja-JP" sz="4000" dirty="0"/>
              <a:t>マイアミ大会報告</a:t>
            </a:r>
            <a:br>
              <a:rPr lang="ja-JP" altLang="ja-JP" sz="4000" dirty="0"/>
            </a:br>
            <a:r>
              <a:rPr lang="ja-JP" altLang="ja-JP" sz="4000" dirty="0" smtClean="0"/>
              <a:t>・</a:t>
            </a:r>
            <a:r>
              <a:rPr lang="en-US" altLang="ja-JP" sz="4000" dirty="0"/>
              <a:t>2020</a:t>
            </a:r>
            <a:r>
              <a:rPr lang="ja-JP" altLang="ja-JP" sz="4000" dirty="0"/>
              <a:t>東京</a:t>
            </a:r>
            <a:r>
              <a:rPr lang="ja-JP" altLang="ja-JP" sz="4000" dirty="0" smtClean="0"/>
              <a:t>オリンピックセーリング</a:t>
            </a:r>
            <a:r>
              <a:rPr lang="ja-JP" altLang="ja-JP" sz="4000" dirty="0"/>
              <a:t>競技準備状況</a:t>
            </a:r>
            <a:br>
              <a:rPr lang="ja-JP" altLang="ja-JP" sz="4000" dirty="0"/>
            </a:br>
            <a:r>
              <a:rPr lang="ja-JP" altLang="ja-JP" sz="4000" dirty="0" smtClean="0"/>
              <a:t>・</a:t>
            </a:r>
            <a:r>
              <a:rPr lang="ja-JP" altLang="ja-JP" sz="4000" dirty="0"/>
              <a:t>ボランティア育成計画</a:t>
            </a:r>
            <a:br>
              <a:rPr lang="ja-JP" altLang="ja-JP" sz="4000" dirty="0"/>
            </a:br>
            <a:r>
              <a:rPr lang="ja-JP" altLang="ja-JP" sz="4000" dirty="0" smtClean="0"/>
              <a:t>・</a:t>
            </a:r>
            <a:r>
              <a:rPr lang="ja-JP" altLang="ja-JP" sz="4000" dirty="0"/>
              <a:t>その他</a:t>
            </a:r>
            <a:br>
              <a:rPr lang="ja-JP" altLang="ja-JP" sz="4000" dirty="0"/>
            </a:br>
            <a:r>
              <a:rPr lang="ja-JP" altLang="ja-JP" sz="4000" dirty="0" smtClean="0"/>
              <a:t>・懇親会</a:t>
            </a:r>
            <a:r>
              <a:rPr lang="ja-JP" altLang="en-US" sz="4000" dirty="0" smtClean="0"/>
              <a:t>（１９：００より）</a:t>
            </a:r>
            <a:r>
              <a:rPr lang="ja-JP" altLang="ja-JP" dirty="0"/>
              <a:t/>
            </a:r>
            <a:br>
              <a:rPr lang="ja-JP" altLang="ja-JP" dirty="0"/>
            </a:b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0449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228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</Words>
  <Application>Microsoft Office PowerPoint</Application>
  <PresentationFormat>ワイド画面</PresentationFormat>
  <Paragraphs>2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　　　　　　第七回オリンピックセミナー 　　　　　　　　　　　　議事次第   ・会長あいさつ ・SWCマイアミ大会報告 ・2020東京オリンピックセーリング競技準備状況 ・ボランティア育成計画 ・その他 ・懇親会（１９：００より） 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第七回のオリンピックセミナー 　　　　　　議事次第   ・会長あいさつ ・SWCマイアミ大会報告 ・2020東京オリンピックセーリング競技準備状況 ・ボランティア育成計画 ・その他 ・懇親会（１７：００より） </dc:title>
  <dc:creator>天辻康裕</dc:creator>
  <cp:lastModifiedBy>天辻康裕</cp:lastModifiedBy>
  <cp:revision>4</cp:revision>
  <dcterms:created xsi:type="dcterms:W3CDTF">2017-03-20T01:40:23Z</dcterms:created>
  <dcterms:modified xsi:type="dcterms:W3CDTF">2017-03-22T14:23:16Z</dcterms:modified>
</cp:coreProperties>
</file>